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4" r:id="rId1"/>
  </p:sldMasterIdLst>
  <p:notesMasterIdLst>
    <p:notesMasterId r:id="rId31"/>
  </p:notesMasterIdLst>
  <p:sldIdLst>
    <p:sldId id="256" r:id="rId2"/>
    <p:sldId id="267" r:id="rId3"/>
    <p:sldId id="258" r:id="rId4"/>
    <p:sldId id="259" r:id="rId5"/>
    <p:sldId id="277" r:id="rId6"/>
    <p:sldId id="273" r:id="rId7"/>
    <p:sldId id="271" r:id="rId8"/>
    <p:sldId id="278" r:id="rId9"/>
    <p:sldId id="279" r:id="rId10"/>
    <p:sldId id="272" r:id="rId11"/>
    <p:sldId id="282" r:id="rId12"/>
    <p:sldId id="280" r:id="rId13"/>
    <p:sldId id="281" r:id="rId14"/>
    <p:sldId id="283" r:id="rId15"/>
    <p:sldId id="285" r:id="rId16"/>
    <p:sldId id="287" r:id="rId17"/>
    <p:sldId id="286" r:id="rId18"/>
    <p:sldId id="288" r:id="rId19"/>
    <p:sldId id="284" r:id="rId20"/>
    <p:sldId id="289" r:id="rId21"/>
    <p:sldId id="290" r:id="rId22"/>
    <p:sldId id="274" r:id="rId23"/>
    <p:sldId id="292" r:id="rId24"/>
    <p:sldId id="276" r:id="rId25"/>
    <p:sldId id="275" r:id="rId26"/>
    <p:sldId id="293" r:id="rId27"/>
    <p:sldId id="266" r:id="rId28"/>
    <p:sldId id="294" r:id="rId29"/>
    <p:sldId id="269" r:id="rId30"/>
  </p:sldIdLst>
  <p:sldSz cx="12192000" cy="6858000"/>
  <p:notesSz cx="6858000" cy="9144000"/>
  <p:embeddedFontLst>
    <p:embeddedFont>
      <p:font typeface="Amasis MT Pro Light" panose="02040304050005020304" pitchFamily="18" charset="0"/>
      <p:regular r:id="rId32"/>
      <p:italic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Fira Sans Extra Condensed Medium" panose="020B0604020202020204" charset="0"/>
      <p:regular r:id="rId40"/>
      <p:bold r:id="rId41"/>
      <p:italic r:id="rId42"/>
      <p:boldItalic r:id="rId43"/>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sLGxkGrUHX7KASV8FYfIpMvMvg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A5F"/>
    <a:srgbClr val="D81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6224B-94D6-4910-89CB-2CB8CEC501C6}" v="238" dt="2023-03-22T23:27:58.67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13" autoAdjust="0"/>
    <p:restoredTop sz="94660"/>
  </p:normalViewPr>
  <p:slideViewPr>
    <p:cSldViewPr snapToGrid="0">
      <p:cViewPr varScale="1">
        <p:scale>
          <a:sx n="83" d="100"/>
          <a:sy n="83" d="100"/>
        </p:scale>
        <p:origin x="4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a Marcela Alvernia Arias" userId="11cf96c3254920e6" providerId="LiveId" clId="{22D6224B-94D6-4910-89CB-2CB8CEC501C6}"/>
    <pc:docChg chg="undo custSel addSld delSld modSld sldOrd">
      <pc:chgData name="Lina Marcela Alvernia Arias" userId="11cf96c3254920e6" providerId="LiveId" clId="{22D6224B-94D6-4910-89CB-2CB8CEC501C6}" dt="2023-03-22T23:46:57.778" v="11135" actId="47"/>
      <pc:docMkLst>
        <pc:docMk/>
      </pc:docMkLst>
      <pc:sldChg chg="modSp mod">
        <pc:chgData name="Lina Marcela Alvernia Arias" userId="11cf96c3254920e6" providerId="LiveId" clId="{22D6224B-94D6-4910-89CB-2CB8CEC501C6}" dt="2023-03-21T21:53:24.434" v="6181" actId="20577"/>
        <pc:sldMkLst>
          <pc:docMk/>
          <pc:sldMk cId="0" sldId="258"/>
        </pc:sldMkLst>
        <pc:spChg chg="mod">
          <ac:chgData name="Lina Marcela Alvernia Arias" userId="11cf96c3254920e6" providerId="LiveId" clId="{22D6224B-94D6-4910-89CB-2CB8CEC501C6}" dt="2023-03-21T21:53:24.434" v="6181" actId="20577"/>
          <ac:spMkLst>
            <pc:docMk/>
            <pc:sldMk cId="0" sldId="258"/>
            <ac:spMk id="156" creationId="{00000000-0000-0000-0000-000000000000}"/>
          </ac:spMkLst>
        </pc:spChg>
      </pc:sldChg>
      <pc:sldChg chg="delSp modSp mod">
        <pc:chgData name="Lina Marcela Alvernia Arias" userId="11cf96c3254920e6" providerId="LiveId" clId="{22D6224B-94D6-4910-89CB-2CB8CEC501C6}" dt="2023-03-21T21:56:14.704" v="6186" actId="20577"/>
        <pc:sldMkLst>
          <pc:docMk/>
          <pc:sldMk cId="0" sldId="259"/>
        </pc:sldMkLst>
        <pc:spChg chg="del mod">
          <ac:chgData name="Lina Marcela Alvernia Arias" userId="11cf96c3254920e6" providerId="LiveId" clId="{22D6224B-94D6-4910-89CB-2CB8CEC501C6}" dt="2023-03-18T15:45:47.440" v="285" actId="478"/>
          <ac:spMkLst>
            <pc:docMk/>
            <pc:sldMk cId="0" sldId="259"/>
            <ac:spMk id="4" creationId="{41271E07-6C8A-3A2A-41BB-5F69D6BA1828}"/>
          </ac:spMkLst>
        </pc:spChg>
        <pc:spChg chg="mod">
          <ac:chgData name="Lina Marcela Alvernia Arias" userId="11cf96c3254920e6" providerId="LiveId" clId="{22D6224B-94D6-4910-89CB-2CB8CEC501C6}" dt="2023-03-21T21:56:14.704" v="6186" actId="20577"/>
          <ac:spMkLst>
            <pc:docMk/>
            <pc:sldMk cId="0" sldId="259"/>
            <ac:spMk id="5" creationId="{4EBCDE0D-CDD0-4064-A36A-328563BD14DE}"/>
          </ac:spMkLst>
        </pc:spChg>
        <pc:spChg chg="mod">
          <ac:chgData name="Lina Marcela Alvernia Arias" userId="11cf96c3254920e6" providerId="LiveId" clId="{22D6224B-94D6-4910-89CB-2CB8CEC501C6}" dt="2023-03-20T14:34:40.297" v="6068" actId="20577"/>
          <ac:spMkLst>
            <pc:docMk/>
            <pc:sldMk cId="0" sldId="259"/>
            <ac:spMk id="165" creationId="{00000000-0000-0000-0000-000000000000}"/>
          </ac:spMkLst>
        </pc:spChg>
      </pc:sldChg>
      <pc:sldChg chg="del">
        <pc:chgData name="Lina Marcela Alvernia Arias" userId="11cf96c3254920e6" providerId="LiveId" clId="{22D6224B-94D6-4910-89CB-2CB8CEC501C6}" dt="2023-03-18T17:12:47.225" v="2519" actId="47"/>
        <pc:sldMkLst>
          <pc:docMk/>
          <pc:sldMk cId="0" sldId="261"/>
        </pc:sldMkLst>
      </pc:sldChg>
      <pc:sldChg chg="del">
        <pc:chgData name="Lina Marcela Alvernia Arias" userId="11cf96c3254920e6" providerId="LiveId" clId="{22D6224B-94D6-4910-89CB-2CB8CEC501C6}" dt="2023-03-18T17:12:56.620" v="2520" actId="47"/>
        <pc:sldMkLst>
          <pc:docMk/>
          <pc:sldMk cId="0" sldId="262"/>
        </pc:sldMkLst>
      </pc:sldChg>
      <pc:sldChg chg="del">
        <pc:chgData name="Lina Marcela Alvernia Arias" userId="11cf96c3254920e6" providerId="LiveId" clId="{22D6224B-94D6-4910-89CB-2CB8CEC501C6}" dt="2023-03-20T14:29:32.967" v="5902" actId="47"/>
        <pc:sldMkLst>
          <pc:docMk/>
          <pc:sldMk cId="0" sldId="263"/>
        </pc:sldMkLst>
      </pc:sldChg>
      <pc:sldChg chg="modSp del mod">
        <pc:chgData name="Lina Marcela Alvernia Arias" userId="11cf96c3254920e6" providerId="LiveId" clId="{22D6224B-94D6-4910-89CB-2CB8CEC501C6}" dt="2023-03-22T23:46:57.778" v="11135" actId="47"/>
        <pc:sldMkLst>
          <pc:docMk/>
          <pc:sldMk cId="0" sldId="265"/>
        </pc:sldMkLst>
        <pc:spChg chg="mod">
          <ac:chgData name="Lina Marcela Alvernia Arias" userId="11cf96c3254920e6" providerId="LiveId" clId="{22D6224B-94D6-4910-89CB-2CB8CEC501C6}" dt="2023-03-20T14:33:44.450" v="5943" actId="14100"/>
          <ac:spMkLst>
            <pc:docMk/>
            <pc:sldMk cId="0" sldId="265"/>
            <ac:spMk id="222" creationId="{00000000-0000-0000-0000-000000000000}"/>
          </ac:spMkLst>
        </pc:spChg>
      </pc:sldChg>
      <pc:sldChg chg="modSp mod">
        <pc:chgData name="Lina Marcela Alvernia Arias" userId="11cf96c3254920e6" providerId="LiveId" clId="{22D6224B-94D6-4910-89CB-2CB8CEC501C6}" dt="2023-03-22T23:44:22.388" v="11052" actId="114"/>
        <pc:sldMkLst>
          <pc:docMk/>
          <pc:sldMk cId="0" sldId="266"/>
        </pc:sldMkLst>
        <pc:spChg chg="mod">
          <ac:chgData name="Lina Marcela Alvernia Arias" userId="11cf96c3254920e6" providerId="LiveId" clId="{22D6224B-94D6-4910-89CB-2CB8CEC501C6}" dt="2023-03-21T22:04:05.705" v="6244" actId="20577"/>
          <ac:spMkLst>
            <pc:docMk/>
            <pc:sldMk cId="0" sldId="266"/>
            <ac:spMk id="227" creationId="{00000000-0000-0000-0000-000000000000}"/>
          </ac:spMkLst>
        </pc:spChg>
        <pc:spChg chg="mod">
          <ac:chgData name="Lina Marcela Alvernia Arias" userId="11cf96c3254920e6" providerId="LiveId" clId="{22D6224B-94D6-4910-89CB-2CB8CEC501C6}" dt="2023-03-22T23:44:22.388" v="11052" actId="114"/>
          <ac:spMkLst>
            <pc:docMk/>
            <pc:sldMk cId="0" sldId="266"/>
            <ac:spMk id="229" creationId="{00000000-0000-0000-0000-000000000000}"/>
          </ac:spMkLst>
        </pc:spChg>
      </pc:sldChg>
      <pc:sldChg chg="modSp mod">
        <pc:chgData name="Lina Marcela Alvernia Arias" userId="11cf96c3254920e6" providerId="LiveId" clId="{22D6224B-94D6-4910-89CB-2CB8CEC501C6}" dt="2023-03-21T22:04:23.265" v="6249" actId="6549"/>
        <pc:sldMkLst>
          <pc:docMk/>
          <pc:sldMk cId="1274929307" sldId="267"/>
        </pc:sldMkLst>
        <pc:spChg chg="mod">
          <ac:chgData name="Lina Marcela Alvernia Arias" userId="11cf96c3254920e6" providerId="LiveId" clId="{22D6224B-94D6-4910-89CB-2CB8CEC501C6}" dt="2023-03-21T22:04:23.265" v="6249" actId="6549"/>
          <ac:spMkLst>
            <pc:docMk/>
            <pc:sldMk cId="1274929307" sldId="267"/>
            <ac:spMk id="151" creationId="{00000000-0000-0000-0000-000000000000}"/>
          </ac:spMkLst>
        </pc:spChg>
      </pc:sldChg>
      <pc:sldChg chg="addSp modSp mod">
        <pc:chgData name="Lina Marcela Alvernia Arias" userId="11cf96c3254920e6" providerId="LiveId" clId="{22D6224B-94D6-4910-89CB-2CB8CEC501C6}" dt="2023-03-21T22:04:15.175" v="6248" actId="1076"/>
        <pc:sldMkLst>
          <pc:docMk/>
          <pc:sldMk cId="2381805192" sldId="269"/>
        </pc:sldMkLst>
        <pc:spChg chg="add mod">
          <ac:chgData name="Lina Marcela Alvernia Arias" userId="11cf96c3254920e6" providerId="LiveId" clId="{22D6224B-94D6-4910-89CB-2CB8CEC501C6}" dt="2023-03-20T14:39:24.702" v="6094" actId="6549"/>
          <ac:spMkLst>
            <pc:docMk/>
            <pc:sldMk cId="2381805192" sldId="269"/>
            <ac:spMk id="5" creationId="{15465809-3120-AEA0-C36E-CD89EEB3C541}"/>
          </ac:spMkLst>
        </pc:spChg>
        <pc:spChg chg="mod">
          <ac:chgData name="Lina Marcela Alvernia Arias" userId="11cf96c3254920e6" providerId="LiveId" clId="{22D6224B-94D6-4910-89CB-2CB8CEC501C6}" dt="2023-03-21T22:04:15.175" v="6248" actId="1076"/>
          <ac:spMkLst>
            <pc:docMk/>
            <pc:sldMk cId="2381805192" sldId="269"/>
            <ac:spMk id="227" creationId="{00000000-0000-0000-0000-000000000000}"/>
          </ac:spMkLst>
        </pc:spChg>
      </pc:sldChg>
      <pc:sldChg chg="modSp mod">
        <pc:chgData name="Lina Marcela Alvernia Arias" userId="11cf96c3254920e6" providerId="LiveId" clId="{22D6224B-94D6-4910-89CB-2CB8CEC501C6}" dt="2023-03-21T21:56:26.138" v="6193" actId="20577"/>
        <pc:sldMkLst>
          <pc:docMk/>
          <pc:sldMk cId="3140418932" sldId="271"/>
        </pc:sldMkLst>
        <pc:spChg chg="mod">
          <ac:chgData name="Lina Marcela Alvernia Arias" userId="11cf96c3254920e6" providerId="LiveId" clId="{22D6224B-94D6-4910-89CB-2CB8CEC501C6}" dt="2023-03-21T21:56:26.138" v="6193" actId="20577"/>
          <ac:spMkLst>
            <pc:docMk/>
            <pc:sldMk cId="3140418932" sldId="271"/>
            <ac:spMk id="170" creationId="{00000000-0000-0000-0000-000000000000}"/>
          </ac:spMkLst>
        </pc:spChg>
        <pc:spChg chg="mod">
          <ac:chgData name="Lina Marcela Alvernia Arias" userId="11cf96c3254920e6" providerId="LiveId" clId="{22D6224B-94D6-4910-89CB-2CB8CEC501C6}" dt="2023-03-18T15:53:42.550" v="806" actId="1076"/>
          <ac:spMkLst>
            <pc:docMk/>
            <pc:sldMk cId="3140418932" sldId="271"/>
            <ac:spMk id="172" creationId="{00000000-0000-0000-0000-000000000000}"/>
          </ac:spMkLst>
        </pc:spChg>
      </pc:sldChg>
      <pc:sldChg chg="addSp delSp modSp mod">
        <pc:chgData name="Lina Marcela Alvernia Arias" userId="11cf96c3254920e6" providerId="LiveId" clId="{22D6224B-94D6-4910-89CB-2CB8CEC501C6}" dt="2023-03-21T21:58:19.585" v="6202" actId="20577"/>
        <pc:sldMkLst>
          <pc:docMk/>
          <pc:sldMk cId="4271301955" sldId="272"/>
        </pc:sldMkLst>
        <pc:spChg chg="add del mod">
          <ac:chgData name="Lina Marcela Alvernia Arias" userId="11cf96c3254920e6" providerId="LiveId" clId="{22D6224B-94D6-4910-89CB-2CB8CEC501C6}" dt="2023-03-18T16:59:55.786" v="1639" actId="478"/>
          <ac:spMkLst>
            <pc:docMk/>
            <pc:sldMk cId="4271301955" sldId="272"/>
            <ac:spMk id="6" creationId="{BF36756B-1802-0489-BFE2-97DEC9F7BEBF}"/>
          </ac:spMkLst>
        </pc:spChg>
        <pc:spChg chg="add mod">
          <ac:chgData name="Lina Marcela Alvernia Arias" userId="11cf96c3254920e6" providerId="LiveId" clId="{22D6224B-94D6-4910-89CB-2CB8CEC501C6}" dt="2023-03-18T17:01:41.679" v="1849" actId="6549"/>
          <ac:spMkLst>
            <pc:docMk/>
            <pc:sldMk cId="4271301955" sldId="272"/>
            <ac:spMk id="7" creationId="{475552AE-D996-8285-9413-592DD4F406D0}"/>
          </ac:spMkLst>
        </pc:spChg>
        <pc:spChg chg="mod">
          <ac:chgData name="Lina Marcela Alvernia Arias" userId="11cf96c3254920e6" providerId="LiveId" clId="{22D6224B-94D6-4910-89CB-2CB8CEC501C6}" dt="2023-03-21T21:58:19.585" v="6202" actId="20577"/>
          <ac:spMkLst>
            <pc:docMk/>
            <pc:sldMk cId="4271301955" sldId="272"/>
            <ac:spMk id="170" creationId="{00000000-0000-0000-0000-000000000000}"/>
          </ac:spMkLst>
        </pc:spChg>
        <pc:spChg chg="mod">
          <ac:chgData name="Lina Marcela Alvernia Arias" userId="11cf96c3254920e6" providerId="LiveId" clId="{22D6224B-94D6-4910-89CB-2CB8CEC501C6}" dt="2023-03-20T14:20:59.586" v="5559" actId="1035"/>
          <ac:spMkLst>
            <pc:docMk/>
            <pc:sldMk cId="4271301955" sldId="272"/>
            <ac:spMk id="172" creationId="{00000000-0000-0000-0000-000000000000}"/>
          </ac:spMkLst>
        </pc:spChg>
        <pc:picChg chg="add mod">
          <ac:chgData name="Lina Marcela Alvernia Arias" userId="11cf96c3254920e6" providerId="LiveId" clId="{22D6224B-94D6-4910-89CB-2CB8CEC501C6}" dt="2023-03-20T14:20:52.431" v="5549" actId="1036"/>
          <ac:picMkLst>
            <pc:docMk/>
            <pc:sldMk cId="4271301955" sldId="272"/>
            <ac:picMk id="4" creationId="{A4CDF2D9-9E3E-0F95-933A-FBDEDDEFF4A7}"/>
          </ac:picMkLst>
        </pc:picChg>
        <pc:picChg chg="add del mod">
          <ac:chgData name="Lina Marcela Alvernia Arias" userId="11cf96c3254920e6" providerId="LiveId" clId="{22D6224B-94D6-4910-89CB-2CB8CEC501C6}" dt="2023-03-18T16:57:16.921" v="1597" actId="478"/>
          <ac:picMkLst>
            <pc:docMk/>
            <pc:sldMk cId="4271301955" sldId="272"/>
            <ac:picMk id="1026" creationId="{C027D4A8-DC94-CCEB-C183-9CA5555A116B}"/>
          </ac:picMkLst>
        </pc:picChg>
        <pc:picChg chg="add del mod">
          <ac:chgData name="Lina Marcela Alvernia Arias" userId="11cf96c3254920e6" providerId="LiveId" clId="{22D6224B-94D6-4910-89CB-2CB8CEC501C6}" dt="2023-03-18T16:59:53.288" v="1637" actId="478"/>
          <ac:picMkLst>
            <pc:docMk/>
            <pc:sldMk cId="4271301955" sldId="272"/>
            <ac:picMk id="1028" creationId="{1C9EBDC7-C6C7-5DA9-9BBC-AC7FDE2924B3}"/>
          </ac:picMkLst>
        </pc:picChg>
        <pc:picChg chg="add mod">
          <ac:chgData name="Lina Marcela Alvernia Arias" userId="11cf96c3254920e6" providerId="LiveId" clId="{22D6224B-94D6-4910-89CB-2CB8CEC501C6}" dt="2023-03-18T17:00:46.598" v="1647" actId="1076"/>
          <ac:picMkLst>
            <pc:docMk/>
            <pc:sldMk cId="4271301955" sldId="272"/>
            <ac:picMk id="1030" creationId="{FAABF85C-40B4-D956-ECAF-2EA2A9EE601E}"/>
          </ac:picMkLst>
        </pc:picChg>
        <pc:cxnChg chg="add mod">
          <ac:chgData name="Lina Marcela Alvernia Arias" userId="11cf96c3254920e6" providerId="LiveId" clId="{22D6224B-94D6-4910-89CB-2CB8CEC501C6}" dt="2023-03-18T16:54:21.104" v="1451" actId="1076"/>
          <ac:cxnSpMkLst>
            <pc:docMk/>
            <pc:sldMk cId="4271301955" sldId="272"/>
            <ac:cxnSpMk id="5" creationId="{5CD141D0-4B51-89CD-8C3F-4ABF1747C9A5}"/>
          </ac:cxnSpMkLst>
        </pc:cxnChg>
      </pc:sldChg>
      <pc:sldChg chg="modSp mod">
        <pc:chgData name="Lina Marcela Alvernia Arias" userId="11cf96c3254920e6" providerId="LiveId" clId="{22D6224B-94D6-4910-89CB-2CB8CEC501C6}" dt="2023-03-21T21:56:22.435" v="6190" actId="20577"/>
        <pc:sldMkLst>
          <pc:docMk/>
          <pc:sldMk cId="1280364848" sldId="273"/>
        </pc:sldMkLst>
        <pc:spChg chg="mod">
          <ac:chgData name="Lina Marcela Alvernia Arias" userId="11cf96c3254920e6" providerId="LiveId" clId="{22D6224B-94D6-4910-89CB-2CB8CEC501C6}" dt="2023-03-21T21:56:22.435" v="6190" actId="20577"/>
          <ac:spMkLst>
            <pc:docMk/>
            <pc:sldMk cId="1280364848" sldId="273"/>
            <ac:spMk id="170" creationId="{00000000-0000-0000-0000-000000000000}"/>
          </ac:spMkLst>
        </pc:spChg>
        <pc:spChg chg="mod">
          <ac:chgData name="Lina Marcela Alvernia Arias" userId="11cf96c3254920e6" providerId="LiveId" clId="{22D6224B-94D6-4910-89CB-2CB8CEC501C6}" dt="2023-03-18T15:47:16.590" v="490" actId="1076"/>
          <ac:spMkLst>
            <pc:docMk/>
            <pc:sldMk cId="1280364848" sldId="273"/>
            <ac:spMk id="172" creationId="{00000000-0000-0000-0000-000000000000}"/>
          </ac:spMkLst>
        </pc:spChg>
      </pc:sldChg>
      <pc:sldChg chg="addSp delSp modSp mod">
        <pc:chgData name="Lina Marcela Alvernia Arias" userId="11cf96c3254920e6" providerId="LiveId" clId="{22D6224B-94D6-4910-89CB-2CB8CEC501C6}" dt="2023-03-22T22:24:07.698" v="7460" actId="1038"/>
        <pc:sldMkLst>
          <pc:docMk/>
          <pc:sldMk cId="4047317683" sldId="274"/>
        </pc:sldMkLst>
        <pc:spChg chg="mod">
          <ac:chgData name="Lina Marcela Alvernia Arias" userId="11cf96c3254920e6" providerId="LiveId" clId="{22D6224B-94D6-4910-89CB-2CB8CEC501C6}" dt="2023-03-21T22:03:57.795" v="6238" actId="20577"/>
          <ac:spMkLst>
            <pc:docMk/>
            <pc:sldMk cId="4047317683" sldId="274"/>
            <ac:spMk id="170" creationId="{00000000-0000-0000-0000-000000000000}"/>
          </ac:spMkLst>
        </pc:spChg>
        <pc:spChg chg="mod">
          <ac:chgData name="Lina Marcela Alvernia Arias" userId="11cf96c3254920e6" providerId="LiveId" clId="{22D6224B-94D6-4910-89CB-2CB8CEC501C6}" dt="2023-03-22T22:24:07.698" v="7460" actId="1038"/>
          <ac:spMkLst>
            <pc:docMk/>
            <pc:sldMk cId="4047317683" sldId="274"/>
            <ac:spMk id="172" creationId="{00000000-0000-0000-0000-000000000000}"/>
          </ac:spMkLst>
        </pc:spChg>
        <pc:picChg chg="add del mod modCrop">
          <ac:chgData name="Lina Marcela Alvernia Arias" userId="11cf96c3254920e6" providerId="LiveId" clId="{22D6224B-94D6-4910-89CB-2CB8CEC501C6}" dt="2023-03-21T22:48:58.296" v="6391" actId="21"/>
          <ac:picMkLst>
            <pc:docMk/>
            <pc:sldMk cId="4047317683" sldId="274"/>
            <ac:picMk id="5" creationId="{27859E9A-FADC-726D-9E53-FA6D5AA3CD69}"/>
          </ac:picMkLst>
        </pc:picChg>
      </pc:sldChg>
      <pc:sldChg chg="addSp delSp modSp mod">
        <pc:chgData name="Lina Marcela Alvernia Arias" userId="11cf96c3254920e6" providerId="LiveId" clId="{22D6224B-94D6-4910-89CB-2CB8CEC501C6}" dt="2023-03-22T23:28:43.524" v="9106" actId="1076"/>
        <pc:sldMkLst>
          <pc:docMk/>
          <pc:sldMk cId="1733961218" sldId="275"/>
        </pc:sldMkLst>
        <pc:spChg chg="add del mod">
          <ac:chgData name="Lina Marcela Alvernia Arias" userId="11cf96c3254920e6" providerId="LiveId" clId="{22D6224B-94D6-4910-89CB-2CB8CEC501C6}" dt="2023-03-22T22:29:34.162" v="7786" actId="21"/>
          <ac:spMkLst>
            <pc:docMk/>
            <pc:sldMk cId="1733961218" sldId="275"/>
            <ac:spMk id="6" creationId="{7A7E2B55-6B7F-42CA-B076-97E943149465}"/>
          </ac:spMkLst>
        </pc:spChg>
        <pc:spChg chg="add mod">
          <ac:chgData name="Lina Marcela Alvernia Arias" userId="11cf96c3254920e6" providerId="LiveId" clId="{22D6224B-94D6-4910-89CB-2CB8CEC501C6}" dt="2023-03-22T23:28:39.867" v="9105" actId="1076"/>
          <ac:spMkLst>
            <pc:docMk/>
            <pc:sldMk cId="1733961218" sldId="275"/>
            <ac:spMk id="8" creationId="{67A0ADC6-A808-BABD-EB82-434A637A9667}"/>
          </ac:spMkLst>
        </pc:spChg>
        <pc:spChg chg="add mod">
          <ac:chgData name="Lina Marcela Alvernia Arias" userId="11cf96c3254920e6" providerId="LiveId" clId="{22D6224B-94D6-4910-89CB-2CB8CEC501C6}" dt="2023-03-22T23:28:33.738" v="9103" actId="14100"/>
          <ac:spMkLst>
            <pc:docMk/>
            <pc:sldMk cId="1733961218" sldId="275"/>
            <ac:spMk id="16" creationId="{39EB2BE9-56E8-122C-B371-F04E3CA385AB}"/>
          </ac:spMkLst>
        </pc:spChg>
        <pc:spChg chg="mod">
          <ac:chgData name="Lina Marcela Alvernia Arias" userId="11cf96c3254920e6" providerId="LiveId" clId="{22D6224B-94D6-4910-89CB-2CB8CEC501C6}" dt="2023-03-21T22:04:01.482" v="6241" actId="20577"/>
          <ac:spMkLst>
            <pc:docMk/>
            <pc:sldMk cId="1733961218" sldId="275"/>
            <ac:spMk id="170" creationId="{00000000-0000-0000-0000-000000000000}"/>
          </ac:spMkLst>
        </pc:spChg>
        <pc:spChg chg="del mod">
          <ac:chgData name="Lina Marcela Alvernia Arias" userId="11cf96c3254920e6" providerId="LiveId" clId="{22D6224B-94D6-4910-89CB-2CB8CEC501C6}" dt="2023-03-22T23:27:25.480" v="9082" actId="21"/>
          <ac:spMkLst>
            <pc:docMk/>
            <pc:sldMk cId="1733961218" sldId="275"/>
            <ac:spMk id="172" creationId="{00000000-0000-0000-0000-000000000000}"/>
          </ac:spMkLst>
        </pc:spChg>
        <pc:picChg chg="add del mod">
          <ac:chgData name="Lina Marcela Alvernia Arias" userId="11cf96c3254920e6" providerId="LiveId" clId="{22D6224B-94D6-4910-89CB-2CB8CEC501C6}" dt="2023-03-22T22:49:23.139" v="8248" actId="478"/>
          <ac:picMkLst>
            <pc:docMk/>
            <pc:sldMk cId="1733961218" sldId="275"/>
            <ac:picMk id="4" creationId="{56EFDD69-D606-6B8D-0C86-9D068A57710C}"/>
          </ac:picMkLst>
        </pc:picChg>
        <pc:picChg chg="add del mod modCrop">
          <ac:chgData name="Lina Marcela Alvernia Arias" userId="11cf96c3254920e6" providerId="LiveId" clId="{22D6224B-94D6-4910-89CB-2CB8CEC501C6}" dt="2023-03-22T23:09:10.470" v="8258" actId="478"/>
          <ac:picMkLst>
            <pc:docMk/>
            <pc:sldMk cId="1733961218" sldId="275"/>
            <ac:picMk id="10" creationId="{A27AD777-64B7-4D3E-F6F7-7D38DD186C4C}"/>
          </ac:picMkLst>
        </pc:picChg>
        <pc:picChg chg="add del mod modCrop">
          <ac:chgData name="Lina Marcela Alvernia Arias" userId="11cf96c3254920e6" providerId="LiveId" clId="{22D6224B-94D6-4910-89CB-2CB8CEC501C6}" dt="2023-03-22T23:14:30.800" v="8266" actId="478"/>
          <ac:picMkLst>
            <pc:docMk/>
            <pc:sldMk cId="1733961218" sldId="275"/>
            <ac:picMk id="12" creationId="{B8601B91-3921-C46A-3B0C-B180AE0B668F}"/>
          </ac:picMkLst>
        </pc:picChg>
        <pc:picChg chg="add mod modCrop">
          <ac:chgData name="Lina Marcela Alvernia Arias" userId="11cf96c3254920e6" providerId="LiveId" clId="{22D6224B-94D6-4910-89CB-2CB8CEC501C6}" dt="2023-03-22T23:28:43.524" v="9106" actId="1076"/>
          <ac:picMkLst>
            <pc:docMk/>
            <pc:sldMk cId="1733961218" sldId="275"/>
            <ac:picMk id="14" creationId="{3726CEF4-608A-28F2-4068-2DA481219183}"/>
          </ac:picMkLst>
        </pc:picChg>
      </pc:sldChg>
      <pc:sldChg chg="addSp delSp modSp mod ord">
        <pc:chgData name="Lina Marcela Alvernia Arias" userId="11cf96c3254920e6" providerId="LiveId" clId="{22D6224B-94D6-4910-89CB-2CB8CEC501C6}" dt="2023-03-22T23:27:05.989" v="9077"/>
        <pc:sldMkLst>
          <pc:docMk/>
          <pc:sldMk cId="2964808956" sldId="276"/>
        </pc:sldMkLst>
        <pc:spChg chg="add mod">
          <ac:chgData name="Lina Marcela Alvernia Arias" userId="11cf96c3254920e6" providerId="LiveId" clId="{22D6224B-94D6-4910-89CB-2CB8CEC501C6}" dt="2023-03-21T22:04:37.340" v="6251"/>
          <ac:spMkLst>
            <pc:docMk/>
            <pc:sldMk cId="2964808956" sldId="276"/>
            <ac:spMk id="4" creationId="{2F137869-10E8-77C7-185B-CAF494A7B411}"/>
          </ac:spMkLst>
        </pc:spChg>
        <pc:spChg chg="del">
          <ac:chgData name="Lina Marcela Alvernia Arias" userId="11cf96c3254920e6" providerId="LiveId" clId="{22D6224B-94D6-4910-89CB-2CB8CEC501C6}" dt="2023-03-21T22:04:36.865" v="6250" actId="478"/>
          <ac:spMkLst>
            <pc:docMk/>
            <pc:sldMk cId="2964808956" sldId="276"/>
            <ac:spMk id="170" creationId="{00000000-0000-0000-0000-000000000000}"/>
          </ac:spMkLst>
        </pc:spChg>
        <pc:spChg chg="mod">
          <ac:chgData name="Lina Marcela Alvernia Arias" userId="11cf96c3254920e6" providerId="LiveId" clId="{22D6224B-94D6-4910-89CB-2CB8CEC501C6}" dt="2023-03-22T23:26:45.097" v="9073" actId="20577"/>
          <ac:spMkLst>
            <pc:docMk/>
            <pc:sldMk cId="2964808956" sldId="276"/>
            <ac:spMk id="172" creationId="{00000000-0000-0000-0000-000000000000}"/>
          </ac:spMkLst>
        </pc:spChg>
        <pc:picChg chg="add mod">
          <ac:chgData name="Lina Marcela Alvernia Arias" userId="11cf96c3254920e6" providerId="LiveId" clId="{22D6224B-94D6-4910-89CB-2CB8CEC501C6}" dt="2023-03-22T20:07:10.419" v="6954" actId="1076"/>
          <ac:picMkLst>
            <pc:docMk/>
            <pc:sldMk cId="2964808956" sldId="276"/>
            <ac:picMk id="5" creationId="{43A20CD8-5BE1-B6DE-CA8F-EEC2BA94C7C0}"/>
          </ac:picMkLst>
        </pc:picChg>
        <pc:picChg chg="add mod">
          <ac:chgData name="Lina Marcela Alvernia Arias" userId="11cf96c3254920e6" providerId="LiveId" clId="{22D6224B-94D6-4910-89CB-2CB8CEC501C6}" dt="2023-03-22T20:07:19.838" v="6955" actId="14100"/>
          <ac:picMkLst>
            <pc:docMk/>
            <pc:sldMk cId="2964808956" sldId="276"/>
            <ac:picMk id="6" creationId="{9EDE066A-B3DA-EDE3-F498-162BB06E106B}"/>
          </ac:picMkLst>
        </pc:picChg>
        <pc:cxnChg chg="add mod">
          <ac:chgData name="Lina Marcela Alvernia Arias" userId="11cf96c3254920e6" providerId="LiveId" clId="{22D6224B-94D6-4910-89CB-2CB8CEC501C6}" dt="2023-03-22T20:08:24.654" v="6998" actId="1076"/>
          <ac:cxnSpMkLst>
            <pc:docMk/>
            <pc:sldMk cId="2964808956" sldId="276"/>
            <ac:cxnSpMk id="7" creationId="{F98749DB-E69E-2A48-0E7A-00FB163983DC}"/>
          </ac:cxnSpMkLst>
        </pc:cxnChg>
      </pc:sldChg>
      <pc:sldChg chg="mod modShow">
        <pc:chgData name="Lina Marcela Alvernia Arias" userId="11cf96c3254920e6" providerId="LiveId" clId="{22D6224B-94D6-4910-89CB-2CB8CEC501C6}" dt="2023-03-21T21:56:18.776" v="6187" actId="729"/>
        <pc:sldMkLst>
          <pc:docMk/>
          <pc:sldMk cId="0" sldId="277"/>
        </pc:sldMkLst>
      </pc:sldChg>
      <pc:sldChg chg="addSp delSp modSp mod">
        <pc:chgData name="Lina Marcela Alvernia Arias" userId="11cf96c3254920e6" providerId="LiveId" clId="{22D6224B-94D6-4910-89CB-2CB8CEC501C6}" dt="2023-03-21T21:58:11.909" v="6196" actId="20577"/>
        <pc:sldMkLst>
          <pc:docMk/>
          <pc:sldMk cId="1561142705" sldId="278"/>
        </pc:sldMkLst>
        <pc:spChg chg="mod">
          <ac:chgData name="Lina Marcela Alvernia Arias" userId="11cf96c3254920e6" providerId="LiveId" clId="{22D6224B-94D6-4910-89CB-2CB8CEC501C6}" dt="2023-03-21T21:58:11.909" v="6196" actId="20577"/>
          <ac:spMkLst>
            <pc:docMk/>
            <pc:sldMk cId="1561142705" sldId="278"/>
            <ac:spMk id="4" creationId="{0A59FD19-2F85-A82C-7030-3CFA1684ADF0}"/>
          </ac:spMkLst>
        </pc:spChg>
        <pc:picChg chg="del">
          <ac:chgData name="Lina Marcela Alvernia Arias" userId="11cf96c3254920e6" providerId="LiveId" clId="{22D6224B-94D6-4910-89CB-2CB8CEC501C6}" dt="2023-03-18T15:50:26.239" v="749" actId="478"/>
          <ac:picMkLst>
            <pc:docMk/>
            <pc:sldMk cId="1561142705" sldId="278"/>
            <ac:picMk id="5" creationId="{29CA7D9C-3737-3E86-D730-81E18C58309E}"/>
          </ac:picMkLst>
        </pc:picChg>
        <pc:picChg chg="add mod modCrop">
          <ac:chgData name="Lina Marcela Alvernia Arias" userId="11cf96c3254920e6" providerId="LiveId" clId="{22D6224B-94D6-4910-89CB-2CB8CEC501C6}" dt="2023-03-18T15:51:01.444" v="757" actId="1076"/>
          <ac:picMkLst>
            <pc:docMk/>
            <pc:sldMk cId="1561142705" sldId="278"/>
            <ac:picMk id="8" creationId="{3024F455-0098-48DD-5C4F-E5873D2F9ECB}"/>
          </ac:picMkLst>
        </pc:picChg>
      </pc:sldChg>
      <pc:sldChg chg="delSp modSp mod">
        <pc:chgData name="Lina Marcela Alvernia Arias" userId="11cf96c3254920e6" providerId="LiveId" clId="{22D6224B-94D6-4910-89CB-2CB8CEC501C6}" dt="2023-03-21T21:58:15.286" v="6199" actId="20577"/>
        <pc:sldMkLst>
          <pc:docMk/>
          <pc:sldMk cId="606366522" sldId="279"/>
        </pc:sldMkLst>
        <pc:spChg chg="mod">
          <ac:chgData name="Lina Marcela Alvernia Arias" userId="11cf96c3254920e6" providerId="LiveId" clId="{22D6224B-94D6-4910-89CB-2CB8CEC501C6}" dt="2023-03-18T15:53:54.907" v="807" actId="6549"/>
          <ac:spMkLst>
            <pc:docMk/>
            <pc:sldMk cId="606366522" sldId="279"/>
            <ac:spMk id="4" creationId="{7B11DB8D-0C49-7654-0567-C8462FDEA732}"/>
          </ac:spMkLst>
        </pc:spChg>
        <pc:spChg chg="mod">
          <ac:chgData name="Lina Marcela Alvernia Arias" userId="11cf96c3254920e6" providerId="LiveId" clId="{22D6224B-94D6-4910-89CB-2CB8CEC501C6}" dt="2023-03-21T21:58:15.286" v="6199" actId="20577"/>
          <ac:spMkLst>
            <pc:docMk/>
            <pc:sldMk cId="606366522" sldId="279"/>
            <ac:spMk id="5" creationId="{1093C1D4-147A-0EED-32BF-786B1DB02DD2}"/>
          </ac:spMkLst>
        </pc:spChg>
        <pc:spChg chg="mod">
          <ac:chgData name="Lina Marcela Alvernia Arias" userId="11cf96c3254920e6" providerId="LiveId" clId="{22D6224B-94D6-4910-89CB-2CB8CEC501C6}" dt="2023-03-18T15:56:16.742" v="989" actId="20577"/>
          <ac:spMkLst>
            <pc:docMk/>
            <pc:sldMk cId="606366522" sldId="279"/>
            <ac:spMk id="8" creationId="{61FD60AA-DF75-232F-7AD7-470C07809195}"/>
          </ac:spMkLst>
        </pc:spChg>
        <pc:cxnChg chg="del">
          <ac:chgData name="Lina Marcela Alvernia Arias" userId="11cf96c3254920e6" providerId="LiveId" clId="{22D6224B-94D6-4910-89CB-2CB8CEC501C6}" dt="2023-03-18T15:53:58.939" v="808" actId="478"/>
          <ac:cxnSpMkLst>
            <pc:docMk/>
            <pc:sldMk cId="606366522" sldId="279"/>
            <ac:cxnSpMk id="13" creationId="{5C106894-A7FD-F406-13D5-E20625778FF9}"/>
          </ac:cxnSpMkLst>
        </pc:cxnChg>
      </pc:sldChg>
      <pc:sldChg chg="addSp delSp modSp add mod ord">
        <pc:chgData name="Lina Marcela Alvernia Arias" userId="11cf96c3254920e6" providerId="LiveId" clId="{22D6224B-94D6-4910-89CB-2CB8CEC501C6}" dt="2023-03-21T21:58:26.035" v="6208" actId="20577"/>
        <pc:sldMkLst>
          <pc:docMk/>
          <pc:sldMk cId="3014548610" sldId="280"/>
        </pc:sldMkLst>
        <pc:spChg chg="del mod">
          <ac:chgData name="Lina Marcela Alvernia Arias" userId="11cf96c3254920e6" providerId="LiveId" clId="{22D6224B-94D6-4910-89CB-2CB8CEC501C6}" dt="2023-03-18T17:04:38.786" v="2129" actId="478"/>
          <ac:spMkLst>
            <pc:docMk/>
            <pc:sldMk cId="3014548610" sldId="280"/>
            <ac:spMk id="6" creationId="{BF36756B-1802-0489-BFE2-97DEC9F7BEBF}"/>
          </ac:spMkLst>
        </pc:spChg>
        <pc:spChg chg="mod">
          <ac:chgData name="Lina Marcela Alvernia Arias" userId="11cf96c3254920e6" providerId="LiveId" clId="{22D6224B-94D6-4910-89CB-2CB8CEC501C6}" dt="2023-03-21T21:58:26.035" v="6208" actId="20577"/>
          <ac:spMkLst>
            <pc:docMk/>
            <pc:sldMk cId="3014548610" sldId="280"/>
            <ac:spMk id="170" creationId="{00000000-0000-0000-0000-000000000000}"/>
          </ac:spMkLst>
        </pc:spChg>
        <pc:spChg chg="mod">
          <ac:chgData name="Lina Marcela Alvernia Arias" userId="11cf96c3254920e6" providerId="LiveId" clId="{22D6224B-94D6-4910-89CB-2CB8CEC501C6}" dt="2023-03-20T12:30:25.847" v="2801" actId="20577"/>
          <ac:spMkLst>
            <pc:docMk/>
            <pc:sldMk cId="3014548610" sldId="280"/>
            <ac:spMk id="172" creationId="{00000000-0000-0000-0000-000000000000}"/>
          </ac:spMkLst>
        </pc:spChg>
        <pc:picChg chg="del">
          <ac:chgData name="Lina Marcela Alvernia Arias" userId="11cf96c3254920e6" providerId="LiveId" clId="{22D6224B-94D6-4910-89CB-2CB8CEC501C6}" dt="2023-03-18T16:55:09.765" v="1456" actId="478"/>
          <ac:picMkLst>
            <pc:docMk/>
            <pc:sldMk cId="3014548610" sldId="280"/>
            <ac:picMk id="4" creationId="{A4CDF2D9-9E3E-0F95-933A-FBDEDDEFF4A7}"/>
          </ac:picMkLst>
        </pc:picChg>
        <pc:picChg chg="add del">
          <ac:chgData name="Lina Marcela Alvernia Arias" userId="11cf96c3254920e6" providerId="LiveId" clId="{22D6224B-94D6-4910-89CB-2CB8CEC501C6}" dt="2023-03-18T16:55:24.521" v="1460"/>
          <ac:picMkLst>
            <pc:docMk/>
            <pc:sldMk cId="3014548610" sldId="280"/>
            <ac:picMk id="7" creationId="{867EA390-2512-F5FF-8365-5CF3E5FE2884}"/>
          </ac:picMkLst>
        </pc:picChg>
        <pc:picChg chg="add del mod">
          <ac:chgData name="Lina Marcela Alvernia Arias" userId="11cf96c3254920e6" providerId="LiveId" clId="{22D6224B-94D6-4910-89CB-2CB8CEC501C6}" dt="2023-03-18T16:58:58.805" v="1621" actId="478"/>
          <ac:picMkLst>
            <pc:docMk/>
            <pc:sldMk cId="3014548610" sldId="280"/>
            <ac:picMk id="9" creationId="{86EB4B55-C4EA-E58A-F011-A16638B69E0D}"/>
          </ac:picMkLst>
        </pc:picChg>
        <pc:picChg chg="add mod modCrop">
          <ac:chgData name="Lina Marcela Alvernia Arias" userId="11cf96c3254920e6" providerId="LiveId" clId="{22D6224B-94D6-4910-89CB-2CB8CEC501C6}" dt="2023-03-18T17:04:45.788" v="2131" actId="1076"/>
          <ac:picMkLst>
            <pc:docMk/>
            <pc:sldMk cId="3014548610" sldId="280"/>
            <ac:picMk id="11" creationId="{7D131EB1-EC66-FA2E-6EB9-7F28D8A70788}"/>
          </ac:picMkLst>
        </pc:picChg>
        <pc:picChg chg="del">
          <ac:chgData name="Lina Marcela Alvernia Arias" userId="11cf96c3254920e6" providerId="LiveId" clId="{22D6224B-94D6-4910-89CB-2CB8CEC501C6}" dt="2023-03-18T16:56:46.955" v="1596" actId="478"/>
          <ac:picMkLst>
            <pc:docMk/>
            <pc:sldMk cId="3014548610" sldId="280"/>
            <ac:picMk id="1026" creationId="{C027D4A8-DC94-CCEB-C183-9CA5555A116B}"/>
          </ac:picMkLst>
        </pc:picChg>
        <pc:picChg chg="add del">
          <ac:chgData name="Lina Marcela Alvernia Arias" userId="11cf96c3254920e6" providerId="LiveId" clId="{22D6224B-94D6-4910-89CB-2CB8CEC501C6}" dt="2023-03-18T16:55:14.805" v="1458"/>
          <ac:picMkLst>
            <pc:docMk/>
            <pc:sldMk cId="3014548610" sldId="280"/>
            <ac:picMk id="2050" creationId="{C2FF33AA-2010-7180-9CFF-C0B1AAC0B31C}"/>
          </ac:picMkLst>
        </pc:picChg>
        <pc:cxnChg chg="del mod">
          <ac:chgData name="Lina Marcela Alvernia Arias" userId="11cf96c3254920e6" providerId="LiveId" clId="{22D6224B-94D6-4910-89CB-2CB8CEC501C6}" dt="2023-03-18T17:03:26.137" v="2041" actId="478"/>
          <ac:cxnSpMkLst>
            <pc:docMk/>
            <pc:sldMk cId="3014548610" sldId="280"/>
            <ac:cxnSpMk id="5" creationId="{5CD141D0-4B51-89CD-8C3F-4ABF1747C9A5}"/>
          </ac:cxnSpMkLst>
        </pc:cxnChg>
      </pc:sldChg>
      <pc:sldChg chg="addSp delSp modSp add mod">
        <pc:chgData name="Lina Marcela Alvernia Arias" userId="11cf96c3254920e6" providerId="LiveId" clId="{22D6224B-94D6-4910-89CB-2CB8CEC501C6}" dt="2023-03-21T21:58:29.605" v="6211" actId="20577"/>
        <pc:sldMkLst>
          <pc:docMk/>
          <pc:sldMk cId="4181778574" sldId="281"/>
        </pc:sldMkLst>
        <pc:spChg chg="del">
          <ac:chgData name="Lina Marcela Alvernia Arias" userId="11cf96c3254920e6" providerId="LiveId" clId="{22D6224B-94D6-4910-89CB-2CB8CEC501C6}" dt="2023-03-18T17:05:37.415" v="2140" actId="478"/>
          <ac:spMkLst>
            <pc:docMk/>
            <pc:sldMk cId="4181778574" sldId="281"/>
            <ac:spMk id="6" creationId="{BF36756B-1802-0489-BFE2-97DEC9F7BEBF}"/>
          </ac:spMkLst>
        </pc:spChg>
        <pc:spChg chg="add mod">
          <ac:chgData name="Lina Marcela Alvernia Arias" userId="11cf96c3254920e6" providerId="LiveId" clId="{22D6224B-94D6-4910-89CB-2CB8CEC501C6}" dt="2023-03-18T17:12:38.191" v="2518" actId="1035"/>
          <ac:spMkLst>
            <pc:docMk/>
            <pc:sldMk cId="4181778574" sldId="281"/>
            <ac:spMk id="7" creationId="{AFF17582-221E-EE0E-36F3-8A0E0195BB72}"/>
          </ac:spMkLst>
        </pc:spChg>
        <pc:spChg chg="mod">
          <ac:chgData name="Lina Marcela Alvernia Arias" userId="11cf96c3254920e6" providerId="LiveId" clId="{22D6224B-94D6-4910-89CB-2CB8CEC501C6}" dt="2023-03-21T21:58:29.605" v="6211" actId="20577"/>
          <ac:spMkLst>
            <pc:docMk/>
            <pc:sldMk cId="4181778574" sldId="281"/>
            <ac:spMk id="170" creationId="{00000000-0000-0000-0000-000000000000}"/>
          </ac:spMkLst>
        </pc:spChg>
        <pc:spChg chg="mod">
          <ac:chgData name="Lina Marcela Alvernia Arias" userId="11cf96c3254920e6" providerId="LiveId" clId="{22D6224B-94D6-4910-89CB-2CB8CEC501C6}" dt="2023-03-18T17:11:42.480" v="2343"/>
          <ac:spMkLst>
            <pc:docMk/>
            <pc:sldMk cId="4181778574" sldId="281"/>
            <ac:spMk id="172" creationId="{00000000-0000-0000-0000-000000000000}"/>
          </ac:spMkLst>
        </pc:spChg>
        <pc:picChg chg="add mod">
          <ac:chgData name="Lina Marcela Alvernia Arias" userId="11cf96c3254920e6" providerId="LiveId" clId="{22D6224B-94D6-4910-89CB-2CB8CEC501C6}" dt="2023-03-18T17:09:57.076" v="2149" actId="14100"/>
          <ac:picMkLst>
            <pc:docMk/>
            <pc:sldMk cId="4181778574" sldId="281"/>
            <ac:picMk id="4" creationId="{ED589AE2-AF49-3E03-C821-8FAB14CC88C4}"/>
          </ac:picMkLst>
        </pc:picChg>
        <pc:picChg chg="mod">
          <ac:chgData name="Lina Marcela Alvernia Arias" userId="11cf96c3254920e6" providerId="LiveId" clId="{22D6224B-94D6-4910-89CB-2CB8CEC501C6}" dt="2023-03-18T17:11:53.719" v="2347" actId="1076"/>
          <ac:picMkLst>
            <pc:docMk/>
            <pc:sldMk cId="4181778574" sldId="281"/>
            <ac:picMk id="9" creationId="{86EB4B55-C4EA-E58A-F011-A16638B69E0D}"/>
          </ac:picMkLst>
        </pc:picChg>
        <pc:cxnChg chg="mod">
          <ac:chgData name="Lina Marcela Alvernia Arias" userId="11cf96c3254920e6" providerId="LiveId" clId="{22D6224B-94D6-4910-89CB-2CB8CEC501C6}" dt="2023-03-18T17:09:53.447" v="2148" actId="1076"/>
          <ac:cxnSpMkLst>
            <pc:docMk/>
            <pc:sldMk cId="4181778574" sldId="281"/>
            <ac:cxnSpMk id="5" creationId="{5CD141D0-4B51-89CD-8C3F-4ABF1747C9A5}"/>
          </ac:cxnSpMkLst>
        </pc:cxnChg>
      </pc:sldChg>
      <pc:sldChg chg="delSp modSp add mod ord">
        <pc:chgData name="Lina Marcela Alvernia Arias" userId="11cf96c3254920e6" providerId="LiveId" clId="{22D6224B-94D6-4910-89CB-2CB8CEC501C6}" dt="2023-03-21T21:58:22.894" v="6205" actId="20577"/>
        <pc:sldMkLst>
          <pc:docMk/>
          <pc:sldMk cId="1174601506" sldId="282"/>
        </pc:sldMkLst>
        <pc:spChg chg="del">
          <ac:chgData name="Lina Marcela Alvernia Arias" userId="11cf96c3254920e6" providerId="LiveId" clId="{22D6224B-94D6-4910-89CB-2CB8CEC501C6}" dt="2023-03-18T17:02:42.785" v="1999" actId="478"/>
          <ac:spMkLst>
            <pc:docMk/>
            <pc:sldMk cId="1174601506" sldId="282"/>
            <ac:spMk id="6" creationId="{BF36756B-1802-0489-BFE2-97DEC9F7BEBF}"/>
          </ac:spMkLst>
        </pc:spChg>
        <pc:spChg chg="mod">
          <ac:chgData name="Lina Marcela Alvernia Arias" userId="11cf96c3254920e6" providerId="LiveId" clId="{22D6224B-94D6-4910-89CB-2CB8CEC501C6}" dt="2023-03-21T21:58:22.894" v="6205" actId="20577"/>
          <ac:spMkLst>
            <pc:docMk/>
            <pc:sldMk cId="1174601506" sldId="282"/>
            <ac:spMk id="170" creationId="{00000000-0000-0000-0000-000000000000}"/>
          </ac:spMkLst>
        </pc:spChg>
        <pc:spChg chg="mod">
          <ac:chgData name="Lina Marcela Alvernia Arias" userId="11cf96c3254920e6" providerId="LiveId" clId="{22D6224B-94D6-4910-89CB-2CB8CEC501C6}" dt="2023-03-18T17:02:46.805" v="2000" actId="1076"/>
          <ac:spMkLst>
            <pc:docMk/>
            <pc:sldMk cId="1174601506" sldId="282"/>
            <ac:spMk id="172" creationId="{00000000-0000-0000-0000-000000000000}"/>
          </ac:spMkLst>
        </pc:spChg>
        <pc:picChg chg="del">
          <ac:chgData name="Lina Marcela Alvernia Arias" userId="11cf96c3254920e6" providerId="LiveId" clId="{22D6224B-94D6-4910-89CB-2CB8CEC501C6}" dt="2023-03-18T17:01:51.339" v="1854" actId="478"/>
          <ac:picMkLst>
            <pc:docMk/>
            <pc:sldMk cId="1174601506" sldId="282"/>
            <ac:picMk id="4" creationId="{A4CDF2D9-9E3E-0F95-933A-FBDEDDEFF4A7}"/>
          </ac:picMkLst>
        </pc:picChg>
        <pc:picChg chg="mod">
          <ac:chgData name="Lina Marcela Alvernia Arias" userId="11cf96c3254920e6" providerId="LiveId" clId="{22D6224B-94D6-4910-89CB-2CB8CEC501C6}" dt="2023-03-18T17:02:49.645" v="2001" actId="1076"/>
          <ac:picMkLst>
            <pc:docMk/>
            <pc:sldMk cId="1174601506" sldId="282"/>
            <ac:picMk id="1028" creationId="{1C9EBDC7-C6C7-5DA9-9BBC-AC7FDE2924B3}"/>
          </ac:picMkLst>
        </pc:picChg>
        <pc:cxnChg chg="del">
          <ac:chgData name="Lina Marcela Alvernia Arias" userId="11cf96c3254920e6" providerId="LiveId" clId="{22D6224B-94D6-4910-89CB-2CB8CEC501C6}" dt="2023-03-18T17:01:57.158" v="1855" actId="478"/>
          <ac:cxnSpMkLst>
            <pc:docMk/>
            <pc:sldMk cId="1174601506" sldId="282"/>
            <ac:cxnSpMk id="5" creationId="{5CD141D0-4B51-89CD-8C3F-4ABF1747C9A5}"/>
          </ac:cxnSpMkLst>
        </pc:cxnChg>
      </pc:sldChg>
      <pc:sldChg chg="addSp delSp modSp add mod">
        <pc:chgData name="Lina Marcela Alvernia Arias" userId="11cf96c3254920e6" providerId="LiveId" clId="{22D6224B-94D6-4910-89CB-2CB8CEC501C6}" dt="2023-03-21T21:58:32.854" v="6214" actId="20577"/>
        <pc:sldMkLst>
          <pc:docMk/>
          <pc:sldMk cId="3338395326" sldId="283"/>
        </pc:sldMkLst>
        <pc:spChg chg="mod">
          <ac:chgData name="Lina Marcela Alvernia Arias" userId="11cf96c3254920e6" providerId="LiveId" clId="{22D6224B-94D6-4910-89CB-2CB8CEC501C6}" dt="2023-03-18T17:44:12.458" v="2724" actId="1076"/>
          <ac:spMkLst>
            <pc:docMk/>
            <pc:sldMk cId="3338395326" sldId="283"/>
            <ac:spMk id="7" creationId="{AFF17582-221E-EE0E-36F3-8A0E0195BB72}"/>
          </ac:spMkLst>
        </pc:spChg>
        <pc:spChg chg="mod">
          <ac:chgData name="Lina Marcela Alvernia Arias" userId="11cf96c3254920e6" providerId="LiveId" clId="{22D6224B-94D6-4910-89CB-2CB8CEC501C6}" dt="2023-03-21T21:58:32.854" v="6214" actId="20577"/>
          <ac:spMkLst>
            <pc:docMk/>
            <pc:sldMk cId="3338395326" sldId="283"/>
            <ac:spMk id="170" creationId="{00000000-0000-0000-0000-000000000000}"/>
          </ac:spMkLst>
        </pc:spChg>
        <pc:spChg chg="del">
          <ac:chgData name="Lina Marcela Alvernia Arias" userId="11cf96c3254920e6" providerId="LiveId" clId="{22D6224B-94D6-4910-89CB-2CB8CEC501C6}" dt="2023-03-18T17:43:10.271" v="2525" actId="478"/>
          <ac:spMkLst>
            <pc:docMk/>
            <pc:sldMk cId="3338395326" sldId="283"/>
            <ac:spMk id="172" creationId="{00000000-0000-0000-0000-000000000000}"/>
          </ac:spMkLst>
        </pc:spChg>
        <pc:picChg chg="del">
          <ac:chgData name="Lina Marcela Alvernia Arias" userId="11cf96c3254920e6" providerId="LiveId" clId="{22D6224B-94D6-4910-89CB-2CB8CEC501C6}" dt="2023-03-18T17:43:12.141" v="2526" actId="478"/>
          <ac:picMkLst>
            <pc:docMk/>
            <pc:sldMk cId="3338395326" sldId="283"/>
            <ac:picMk id="4" creationId="{ED589AE2-AF49-3E03-C821-8FAB14CC88C4}"/>
          </ac:picMkLst>
        </pc:picChg>
        <pc:picChg chg="del">
          <ac:chgData name="Lina Marcela Alvernia Arias" userId="11cf96c3254920e6" providerId="LiveId" clId="{22D6224B-94D6-4910-89CB-2CB8CEC501C6}" dt="2023-03-18T17:43:02.388" v="2522" actId="478"/>
          <ac:picMkLst>
            <pc:docMk/>
            <pc:sldMk cId="3338395326" sldId="283"/>
            <ac:picMk id="9" creationId="{86EB4B55-C4EA-E58A-F011-A16638B69E0D}"/>
          </ac:picMkLst>
        </pc:picChg>
        <pc:picChg chg="add mod">
          <ac:chgData name="Lina Marcela Alvernia Arias" userId="11cf96c3254920e6" providerId="LiveId" clId="{22D6224B-94D6-4910-89CB-2CB8CEC501C6}" dt="2023-03-18T17:43:23.424" v="2530" actId="1076"/>
          <ac:picMkLst>
            <pc:docMk/>
            <pc:sldMk cId="3338395326" sldId="283"/>
            <ac:picMk id="3074" creationId="{0AFAD86A-06C6-71AD-2EE6-4C1F108682AB}"/>
          </ac:picMkLst>
        </pc:picChg>
        <pc:cxnChg chg="del">
          <ac:chgData name="Lina Marcela Alvernia Arias" userId="11cf96c3254920e6" providerId="LiveId" clId="{22D6224B-94D6-4910-89CB-2CB8CEC501C6}" dt="2023-03-18T17:43:15.215" v="2527" actId="478"/>
          <ac:cxnSpMkLst>
            <pc:docMk/>
            <pc:sldMk cId="3338395326" sldId="283"/>
            <ac:cxnSpMk id="5" creationId="{5CD141D0-4B51-89CD-8C3F-4ABF1747C9A5}"/>
          </ac:cxnSpMkLst>
        </pc:cxnChg>
      </pc:sldChg>
      <pc:sldChg chg="addSp delSp modSp add mod">
        <pc:chgData name="Lina Marcela Alvernia Arias" userId="11cf96c3254920e6" providerId="LiveId" clId="{22D6224B-94D6-4910-89CB-2CB8CEC501C6}" dt="2023-03-21T21:58:50.995" v="6229" actId="20577"/>
        <pc:sldMkLst>
          <pc:docMk/>
          <pc:sldMk cId="631135897" sldId="284"/>
        </pc:sldMkLst>
        <pc:spChg chg="mod">
          <ac:chgData name="Lina Marcela Alvernia Arias" userId="11cf96c3254920e6" providerId="LiveId" clId="{22D6224B-94D6-4910-89CB-2CB8CEC501C6}" dt="2023-03-20T14:09:55.776" v="5294" actId="14100"/>
          <ac:spMkLst>
            <pc:docMk/>
            <pc:sldMk cId="631135897" sldId="284"/>
            <ac:spMk id="7" creationId="{AFF17582-221E-EE0E-36F3-8A0E0195BB72}"/>
          </ac:spMkLst>
        </pc:spChg>
        <pc:spChg chg="mod">
          <ac:chgData name="Lina Marcela Alvernia Arias" userId="11cf96c3254920e6" providerId="LiveId" clId="{22D6224B-94D6-4910-89CB-2CB8CEC501C6}" dt="2023-03-21T21:58:50.995" v="6229" actId="20577"/>
          <ac:spMkLst>
            <pc:docMk/>
            <pc:sldMk cId="631135897" sldId="284"/>
            <ac:spMk id="170" creationId="{00000000-0000-0000-0000-000000000000}"/>
          </ac:spMkLst>
        </pc:spChg>
        <pc:picChg chg="add mod">
          <ac:chgData name="Lina Marcela Alvernia Arias" userId="11cf96c3254920e6" providerId="LiveId" clId="{22D6224B-94D6-4910-89CB-2CB8CEC501C6}" dt="2023-03-20T14:01:41.353" v="4970" actId="1076"/>
          <ac:picMkLst>
            <pc:docMk/>
            <pc:sldMk cId="631135897" sldId="284"/>
            <ac:picMk id="1026" creationId="{6B9A21E4-68A8-4049-B134-9A3C53994492}"/>
          </ac:picMkLst>
        </pc:picChg>
        <pc:picChg chg="add mod">
          <ac:chgData name="Lina Marcela Alvernia Arias" userId="11cf96c3254920e6" providerId="LiveId" clId="{22D6224B-94D6-4910-89CB-2CB8CEC501C6}" dt="2023-03-20T14:01:34.180" v="4968" actId="14100"/>
          <ac:picMkLst>
            <pc:docMk/>
            <pc:sldMk cId="631135897" sldId="284"/>
            <ac:picMk id="1028" creationId="{FB701959-B339-E5A1-B103-B7F8B9C3A8E3}"/>
          </ac:picMkLst>
        </pc:picChg>
        <pc:picChg chg="add mod">
          <ac:chgData name="Lina Marcela Alvernia Arias" userId="11cf96c3254920e6" providerId="LiveId" clId="{22D6224B-94D6-4910-89CB-2CB8CEC501C6}" dt="2023-03-20T14:02:42.586" v="4976" actId="14100"/>
          <ac:picMkLst>
            <pc:docMk/>
            <pc:sldMk cId="631135897" sldId="284"/>
            <ac:picMk id="1030" creationId="{069DEC09-EA13-50E2-8FED-1EA687824FF8}"/>
          </ac:picMkLst>
        </pc:picChg>
        <pc:picChg chg="add mod">
          <ac:chgData name="Lina Marcela Alvernia Arias" userId="11cf96c3254920e6" providerId="LiveId" clId="{22D6224B-94D6-4910-89CB-2CB8CEC501C6}" dt="2023-03-20T14:03:26.838" v="4982" actId="14100"/>
          <ac:picMkLst>
            <pc:docMk/>
            <pc:sldMk cId="631135897" sldId="284"/>
            <ac:picMk id="1032" creationId="{B7DE61AE-C2A8-4E11-D210-1066A690FA86}"/>
          </ac:picMkLst>
        </pc:picChg>
        <pc:picChg chg="del">
          <ac:chgData name="Lina Marcela Alvernia Arias" userId="11cf96c3254920e6" providerId="LiveId" clId="{22D6224B-94D6-4910-89CB-2CB8CEC501C6}" dt="2023-03-20T12:32:47.361" v="2802" actId="478"/>
          <ac:picMkLst>
            <pc:docMk/>
            <pc:sldMk cId="631135897" sldId="284"/>
            <ac:picMk id="3074" creationId="{0AFAD86A-06C6-71AD-2EE6-4C1F108682AB}"/>
          </ac:picMkLst>
        </pc:picChg>
        <pc:cxnChg chg="add del mod">
          <ac:chgData name="Lina Marcela Alvernia Arias" userId="11cf96c3254920e6" providerId="LiveId" clId="{22D6224B-94D6-4910-89CB-2CB8CEC501C6}" dt="2023-03-20T14:10:15.504" v="5297" actId="478"/>
          <ac:cxnSpMkLst>
            <pc:docMk/>
            <pc:sldMk cId="631135897" sldId="284"/>
            <ac:cxnSpMk id="4" creationId="{B06C5CF8-DDCE-E77E-5E60-74B2581C9018}"/>
          </ac:cxnSpMkLst>
        </pc:cxnChg>
      </pc:sldChg>
      <pc:sldChg chg="addSp delSp modSp add mod ord">
        <pc:chgData name="Lina Marcela Alvernia Arias" userId="11cf96c3254920e6" providerId="LiveId" clId="{22D6224B-94D6-4910-89CB-2CB8CEC501C6}" dt="2023-03-21T21:58:36.040" v="6217" actId="20577"/>
        <pc:sldMkLst>
          <pc:docMk/>
          <pc:sldMk cId="969318482" sldId="285"/>
        </pc:sldMkLst>
        <pc:spChg chg="mod">
          <ac:chgData name="Lina Marcela Alvernia Arias" userId="11cf96c3254920e6" providerId="LiveId" clId="{22D6224B-94D6-4910-89CB-2CB8CEC501C6}" dt="2023-03-20T13:02:15.181" v="3725" actId="108"/>
          <ac:spMkLst>
            <pc:docMk/>
            <pc:sldMk cId="969318482" sldId="285"/>
            <ac:spMk id="7" creationId="{AFF17582-221E-EE0E-36F3-8A0E0195BB72}"/>
          </ac:spMkLst>
        </pc:spChg>
        <pc:spChg chg="mod">
          <ac:chgData name="Lina Marcela Alvernia Arias" userId="11cf96c3254920e6" providerId="LiveId" clId="{22D6224B-94D6-4910-89CB-2CB8CEC501C6}" dt="2023-03-21T21:58:36.040" v="6217" actId="20577"/>
          <ac:spMkLst>
            <pc:docMk/>
            <pc:sldMk cId="969318482" sldId="285"/>
            <ac:spMk id="170" creationId="{00000000-0000-0000-0000-000000000000}"/>
          </ac:spMkLst>
        </pc:spChg>
        <pc:picChg chg="add mod">
          <ac:chgData name="Lina Marcela Alvernia Arias" userId="11cf96c3254920e6" providerId="LiveId" clId="{22D6224B-94D6-4910-89CB-2CB8CEC501C6}" dt="2023-03-20T12:51:39.857" v="3044" actId="14100"/>
          <ac:picMkLst>
            <pc:docMk/>
            <pc:sldMk cId="969318482" sldId="285"/>
            <ac:picMk id="4" creationId="{EC7E5CDF-91F2-A92C-5969-520CDC63B251}"/>
          </ac:picMkLst>
        </pc:picChg>
        <pc:picChg chg="del">
          <ac:chgData name="Lina Marcela Alvernia Arias" userId="11cf96c3254920e6" providerId="LiveId" clId="{22D6224B-94D6-4910-89CB-2CB8CEC501C6}" dt="2023-03-20T12:40:33.043" v="3034" actId="478"/>
          <ac:picMkLst>
            <pc:docMk/>
            <pc:sldMk cId="969318482" sldId="285"/>
            <ac:picMk id="1026" creationId="{6B9A21E4-68A8-4049-B134-9A3C53994492}"/>
          </ac:picMkLst>
        </pc:picChg>
      </pc:sldChg>
      <pc:sldChg chg="addSp delSp modSp add mod">
        <pc:chgData name="Lina Marcela Alvernia Arias" userId="11cf96c3254920e6" providerId="LiveId" clId="{22D6224B-94D6-4910-89CB-2CB8CEC501C6}" dt="2023-03-21T21:58:43.754" v="6223" actId="20577"/>
        <pc:sldMkLst>
          <pc:docMk/>
          <pc:sldMk cId="1289193952" sldId="286"/>
        </pc:sldMkLst>
        <pc:spChg chg="mod">
          <ac:chgData name="Lina Marcela Alvernia Arias" userId="11cf96c3254920e6" providerId="LiveId" clId="{22D6224B-94D6-4910-89CB-2CB8CEC501C6}" dt="2023-03-20T13:57:23.772" v="4590" actId="20577"/>
          <ac:spMkLst>
            <pc:docMk/>
            <pc:sldMk cId="1289193952" sldId="286"/>
            <ac:spMk id="7" creationId="{AFF17582-221E-EE0E-36F3-8A0E0195BB72}"/>
          </ac:spMkLst>
        </pc:spChg>
        <pc:spChg chg="mod">
          <ac:chgData name="Lina Marcela Alvernia Arias" userId="11cf96c3254920e6" providerId="LiveId" clId="{22D6224B-94D6-4910-89CB-2CB8CEC501C6}" dt="2023-03-21T21:58:43.754" v="6223" actId="20577"/>
          <ac:spMkLst>
            <pc:docMk/>
            <pc:sldMk cId="1289193952" sldId="286"/>
            <ac:spMk id="170" creationId="{00000000-0000-0000-0000-000000000000}"/>
          </ac:spMkLst>
        </pc:spChg>
        <pc:picChg chg="del">
          <ac:chgData name="Lina Marcela Alvernia Arias" userId="11cf96c3254920e6" providerId="LiveId" clId="{22D6224B-94D6-4910-89CB-2CB8CEC501C6}" dt="2023-03-20T13:53:28.386" v="3945" actId="478"/>
          <ac:picMkLst>
            <pc:docMk/>
            <pc:sldMk cId="1289193952" sldId="286"/>
            <ac:picMk id="4" creationId="{EC7E5CDF-91F2-A92C-5969-520CDC63B251}"/>
          </ac:picMkLst>
        </pc:picChg>
        <pc:picChg chg="add mod">
          <ac:chgData name="Lina Marcela Alvernia Arias" userId="11cf96c3254920e6" providerId="LiveId" clId="{22D6224B-94D6-4910-89CB-2CB8CEC501C6}" dt="2023-03-20T13:53:33.352" v="3947" actId="1076"/>
          <ac:picMkLst>
            <pc:docMk/>
            <pc:sldMk cId="1289193952" sldId="286"/>
            <ac:picMk id="2050" creationId="{69D3FDA8-809D-B852-9F49-DAF2D5C508CA}"/>
          </ac:picMkLst>
        </pc:picChg>
      </pc:sldChg>
      <pc:sldChg chg="addSp delSp modSp add mod">
        <pc:chgData name="Lina Marcela Alvernia Arias" userId="11cf96c3254920e6" providerId="LiveId" clId="{22D6224B-94D6-4910-89CB-2CB8CEC501C6}" dt="2023-03-21T21:58:39.525" v="6220" actId="20577"/>
        <pc:sldMkLst>
          <pc:docMk/>
          <pc:sldMk cId="4201847659" sldId="287"/>
        </pc:sldMkLst>
        <pc:spChg chg="mod">
          <ac:chgData name="Lina Marcela Alvernia Arias" userId="11cf96c3254920e6" providerId="LiveId" clId="{22D6224B-94D6-4910-89CB-2CB8CEC501C6}" dt="2023-03-20T13:55:26.473" v="4129" actId="20577"/>
          <ac:spMkLst>
            <pc:docMk/>
            <pc:sldMk cId="4201847659" sldId="287"/>
            <ac:spMk id="7" creationId="{AFF17582-221E-EE0E-36F3-8A0E0195BB72}"/>
          </ac:spMkLst>
        </pc:spChg>
        <pc:spChg chg="mod">
          <ac:chgData name="Lina Marcela Alvernia Arias" userId="11cf96c3254920e6" providerId="LiveId" clId="{22D6224B-94D6-4910-89CB-2CB8CEC501C6}" dt="2023-03-21T21:58:39.525" v="6220" actId="20577"/>
          <ac:spMkLst>
            <pc:docMk/>
            <pc:sldMk cId="4201847659" sldId="287"/>
            <ac:spMk id="170" creationId="{00000000-0000-0000-0000-000000000000}"/>
          </ac:spMkLst>
        </pc:spChg>
        <pc:picChg chg="del">
          <ac:chgData name="Lina Marcela Alvernia Arias" userId="11cf96c3254920e6" providerId="LiveId" clId="{22D6224B-94D6-4910-89CB-2CB8CEC501C6}" dt="2023-03-20T13:53:59.801" v="3949" actId="478"/>
          <ac:picMkLst>
            <pc:docMk/>
            <pc:sldMk cId="4201847659" sldId="287"/>
            <ac:picMk id="4" creationId="{EC7E5CDF-91F2-A92C-5969-520CDC63B251}"/>
          </ac:picMkLst>
        </pc:picChg>
        <pc:picChg chg="add mod">
          <ac:chgData name="Lina Marcela Alvernia Arias" userId="11cf96c3254920e6" providerId="LiveId" clId="{22D6224B-94D6-4910-89CB-2CB8CEC501C6}" dt="2023-03-20T13:54:09.589" v="3953" actId="1076"/>
          <ac:picMkLst>
            <pc:docMk/>
            <pc:sldMk cId="4201847659" sldId="287"/>
            <ac:picMk id="3074" creationId="{EDE12E72-0ED7-20F6-86B2-2243A8430E93}"/>
          </ac:picMkLst>
        </pc:picChg>
      </pc:sldChg>
      <pc:sldChg chg="addSp delSp modSp add mod">
        <pc:chgData name="Lina Marcela Alvernia Arias" userId="11cf96c3254920e6" providerId="LiveId" clId="{22D6224B-94D6-4910-89CB-2CB8CEC501C6}" dt="2023-03-21T21:58:47.275" v="6226" actId="20577"/>
        <pc:sldMkLst>
          <pc:docMk/>
          <pc:sldMk cId="2040437388" sldId="288"/>
        </pc:sldMkLst>
        <pc:spChg chg="mod">
          <ac:chgData name="Lina Marcela Alvernia Arias" userId="11cf96c3254920e6" providerId="LiveId" clId="{22D6224B-94D6-4910-89CB-2CB8CEC501C6}" dt="2023-03-20T13:59:18.791" v="4958" actId="1076"/>
          <ac:spMkLst>
            <pc:docMk/>
            <pc:sldMk cId="2040437388" sldId="288"/>
            <ac:spMk id="7" creationId="{AFF17582-221E-EE0E-36F3-8A0E0195BB72}"/>
          </ac:spMkLst>
        </pc:spChg>
        <pc:spChg chg="mod">
          <ac:chgData name="Lina Marcela Alvernia Arias" userId="11cf96c3254920e6" providerId="LiveId" clId="{22D6224B-94D6-4910-89CB-2CB8CEC501C6}" dt="2023-03-21T21:58:47.275" v="6226" actId="20577"/>
          <ac:spMkLst>
            <pc:docMk/>
            <pc:sldMk cId="2040437388" sldId="288"/>
            <ac:spMk id="170" creationId="{00000000-0000-0000-0000-000000000000}"/>
          </ac:spMkLst>
        </pc:spChg>
        <pc:picChg chg="del">
          <ac:chgData name="Lina Marcela Alvernia Arias" userId="11cf96c3254920e6" providerId="LiveId" clId="{22D6224B-94D6-4910-89CB-2CB8CEC501C6}" dt="2023-03-20T13:57:50.677" v="4592" actId="478"/>
          <ac:picMkLst>
            <pc:docMk/>
            <pc:sldMk cId="2040437388" sldId="288"/>
            <ac:picMk id="2050" creationId="{69D3FDA8-809D-B852-9F49-DAF2D5C508CA}"/>
          </ac:picMkLst>
        </pc:picChg>
        <pc:picChg chg="add mod">
          <ac:chgData name="Lina Marcela Alvernia Arias" userId="11cf96c3254920e6" providerId="LiveId" clId="{22D6224B-94D6-4910-89CB-2CB8CEC501C6}" dt="2023-03-20T13:59:29.606" v="4961" actId="1076"/>
          <ac:picMkLst>
            <pc:docMk/>
            <pc:sldMk cId="2040437388" sldId="288"/>
            <ac:picMk id="4098" creationId="{836D085D-E713-4057-AC7D-D1336AC4C58E}"/>
          </ac:picMkLst>
        </pc:picChg>
      </pc:sldChg>
      <pc:sldChg chg="addSp delSp modSp add mod ord">
        <pc:chgData name="Lina Marcela Alvernia Arias" userId="11cf96c3254920e6" providerId="LiveId" clId="{22D6224B-94D6-4910-89CB-2CB8CEC501C6}" dt="2023-03-21T21:58:54.171" v="6232" actId="20577"/>
        <pc:sldMkLst>
          <pc:docMk/>
          <pc:sldMk cId="3478703607" sldId="289"/>
        </pc:sldMkLst>
        <pc:spChg chg="mod">
          <ac:chgData name="Lina Marcela Alvernia Arias" userId="11cf96c3254920e6" providerId="LiveId" clId="{22D6224B-94D6-4910-89CB-2CB8CEC501C6}" dt="2023-03-20T14:17:31.886" v="5310" actId="1076"/>
          <ac:spMkLst>
            <pc:docMk/>
            <pc:sldMk cId="3478703607" sldId="289"/>
            <ac:spMk id="2" creationId="{12B0FFB5-2586-3C77-1E5A-8A878FA2373A}"/>
          </ac:spMkLst>
        </pc:spChg>
        <pc:spChg chg="mod">
          <ac:chgData name="Lina Marcela Alvernia Arias" userId="11cf96c3254920e6" providerId="LiveId" clId="{22D6224B-94D6-4910-89CB-2CB8CEC501C6}" dt="2023-03-20T14:21:46.487" v="5700" actId="14100"/>
          <ac:spMkLst>
            <pc:docMk/>
            <pc:sldMk cId="3478703607" sldId="289"/>
            <ac:spMk id="7" creationId="{475552AE-D996-8285-9413-592DD4F406D0}"/>
          </ac:spMkLst>
        </pc:spChg>
        <pc:spChg chg="mod">
          <ac:chgData name="Lina Marcela Alvernia Arias" userId="11cf96c3254920e6" providerId="LiveId" clId="{22D6224B-94D6-4910-89CB-2CB8CEC501C6}" dt="2023-03-21T21:58:54.171" v="6232" actId="20577"/>
          <ac:spMkLst>
            <pc:docMk/>
            <pc:sldMk cId="3478703607" sldId="289"/>
            <ac:spMk id="170" creationId="{00000000-0000-0000-0000-000000000000}"/>
          </ac:spMkLst>
        </pc:spChg>
        <pc:spChg chg="mod">
          <ac:chgData name="Lina Marcela Alvernia Arias" userId="11cf96c3254920e6" providerId="LiveId" clId="{22D6224B-94D6-4910-89CB-2CB8CEC501C6}" dt="2023-03-20T14:20:07.711" v="5423" actId="20577"/>
          <ac:spMkLst>
            <pc:docMk/>
            <pc:sldMk cId="3478703607" sldId="289"/>
            <ac:spMk id="172" creationId="{00000000-0000-0000-0000-000000000000}"/>
          </ac:spMkLst>
        </pc:spChg>
        <pc:picChg chg="del">
          <ac:chgData name="Lina Marcela Alvernia Arias" userId="11cf96c3254920e6" providerId="LiveId" clId="{22D6224B-94D6-4910-89CB-2CB8CEC501C6}" dt="2023-03-20T14:14:36.866" v="5299" actId="478"/>
          <ac:picMkLst>
            <pc:docMk/>
            <pc:sldMk cId="3478703607" sldId="289"/>
            <ac:picMk id="4" creationId="{A4CDF2D9-9E3E-0F95-933A-FBDEDDEFF4A7}"/>
          </ac:picMkLst>
        </pc:picChg>
        <pc:picChg chg="del">
          <ac:chgData name="Lina Marcela Alvernia Arias" userId="11cf96c3254920e6" providerId="LiveId" clId="{22D6224B-94D6-4910-89CB-2CB8CEC501C6}" dt="2023-03-20T14:17:23.138" v="5306" actId="478"/>
          <ac:picMkLst>
            <pc:docMk/>
            <pc:sldMk cId="3478703607" sldId="289"/>
            <ac:picMk id="1030" creationId="{FAABF85C-40B4-D956-ECAF-2EA2A9EE601E}"/>
          </ac:picMkLst>
        </pc:picChg>
        <pc:picChg chg="add mod">
          <ac:chgData name="Lina Marcela Alvernia Arias" userId="11cf96c3254920e6" providerId="LiveId" clId="{22D6224B-94D6-4910-89CB-2CB8CEC501C6}" dt="2023-03-20T14:19:55.477" v="5378" actId="14100"/>
          <ac:picMkLst>
            <pc:docMk/>
            <pc:sldMk cId="3478703607" sldId="289"/>
            <ac:picMk id="5122" creationId="{50627E12-D157-7D73-F6F2-94868E6EC305}"/>
          </ac:picMkLst>
        </pc:picChg>
        <pc:picChg chg="add mod">
          <ac:chgData name="Lina Marcela Alvernia Arias" userId="11cf96c3254920e6" providerId="LiveId" clId="{22D6224B-94D6-4910-89CB-2CB8CEC501C6}" dt="2023-03-20T14:21:55.967" v="5734" actId="1038"/>
          <ac:picMkLst>
            <pc:docMk/>
            <pc:sldMk cId="3478703607" sldId="289"/>
            <ac:picMk id="5124" creationId="{092B87BF-B7A5-02D8-748E-4793A4CE4CDC}"/>
          </ac:picMkLst>
        </pc:picChg>
        <pc:cxnChg chg="mod">
          <ac:chgData name="Lina Marcela Alvernia Arias" userId="11cf96c3254920e6" providerId="LiveId" clId="{22D6224B-94D6-4910-89CB-2CB8CEC501C6}" dt="2023-03-20T14:17:41.757" v="5315" actId="1076"/>
          <ac:cxnSpMkLst>
            <pc:docMk/>
            <pc:sldMk cId="3478703607" sldId="289"/>
            <ac:cxnSpMk id="5" creationId="{5CD141D0-4B51-89CD-8C3F-4ABF1747C9A5}"/>
          </ac:cxnSpMkLst>
        </pc:cxnChg>
      </pc:sldChg>
      <pc:sldChg chg="addSp delSp modSp add mod">
        <pc:chgData name="Lina Marcela Alvernia Arias" userId="11cf96c3254920e6" providerId="LiveId" clId="{22D6224B-94D6-4910-89CB-2CB8CEC501C6}" dt="2023-03-21T21:58:59.265" v="6235" actId="20577"/>
        <pc:sldMkLst>
          <pc:docMk/>
          <pc:sldMk cId="2445416608" sldId="290"/>
        </pc:sldMkLst>
        <pc:spChg chg="mod">
          <ac:chgData name="Lina Marcela Alvernia Arias" userId="11cf96c3254920e6" providerId="LiveId" clId="{22D6224B-94D6-4910-89CB-2CB8CEC501C6}" dt="2023-03-20T14:27:03.606" v="5749" actId="1076"/>
          <ac:spMkLst>
            <pc:docMk/>
            <pc:sldMk cId="2445416608" sldId="290"/>
            <ac:spMk id="2" creationId="{12B0FFB5-2586-3C77-1E5A-8A878FA2373A}"/>
          </ac:spMkLst>
        </pc:spChg>
        <pc:spChg chg="mod">
          <ac:chgData name="Lina Marcela Alvernia Arias" userId="11cf96c3254920e6" providerId="LiveId" clId="{22D6224B-94D6-4910-89CB-2CB8CEC501C6}" dt="2023-03-20T14:28:31.912" v="5886" actId="14100"/>
          <ac:spMkLst>
            <pc:docMk/>
            <pc:sldMk cId="2445416608" sldId="290"/>
            <ac:spMk id="7" creationId="{475552AE-D996-8285-9413-592DD4F406D0}"/>
          </ac:spMkLst>
        </pc:spChg>
        <pc:spChg chg="mod">
          <ac:chgData name="Lina Marcela Alvernia Arias" userId="11cf96c3254920e6" providerId="LiveId" clId="{22D6224B-94D6-4910-89CB-2CB8CEC501C6}" dt="2023-03-21T21:58:59.265" v="6235" actId="20577"/>
          <ac:spMkLst>
            <pc:docMk/>
            <pc:sldMk cId="2445416608" sldId="290"/>
            <ac:spMk id="170" creationId="{00000000-0000-0000-0000-000000000000}"/>
          </ac:spMkLst>
        </pc:spChg>
        <pc:spChg chg="del mod">
          <ac:chgData name="Lina Marcela Alvernia Arias" userId="11cf96c3254920e6" providerId="LiveId" clId="{22D6224B-94D6-4910-89CB-2CB8CEC501C6}" dt="2023-03-20T14:29:01.386" v="5898"/>
          <ac:spMkLst>
            <pc:docMk/>
            <pc:sldMk cId="2445416608" sldId="290"/>
            <ac:spMk id="172" creationId="{00000000-0000-0000-0000-000000000000}"/>
          </ac:spMkLst>
        </pc:spChg>
        <pc:picChg chg="del">
          <ac:chgData name="Lina Marcela Alvernia Arias" userId="11cf96c3254920e6" providerId="LiveId" clId="{22D6224B-94D6-4910-89CB-2CB8CEC501C6}" dt="2023-03-20T14:23:54.130" v="5736" actId="478"/>
          <ac:picMkLst>
            <pc:docMk/>
            <pc:sldMk cId="2445416608" sldId="290"/>
            <ac:picMk id="5122" creationId="{50627E12-D157-7D73-F6F2-94868E6EC305}"/>
          </ac:picMkLst>
        </pc:picChg>
        <pc:picChg chg="del">
          <ac:chgData name="Lina Marcela Alvernia Arias" userId="11cf96c3254920e6" providerId="LiveId" clId="{22D6224B-94D6-4910-89CB-2CB8CEC501C6}" dt="2023-03-20T14:25:55.727" v="5740" actId="478"/>
          <ac:picMkLst>
            <pc:docMk/>
            <pc:sldMk cId="2445416608" sldId="290"/>
            <ac:picMk id="5124" creationId="{092B87BF-B7A5-02D8-748E-4793A4CE4CDC}"/>
          </ac:picMkLst>
        </pc:picChg>
        <pc:picChg chg="add mod">
          <ac:chgData name="Lina Marcela Alvernia Arias" userId="11cf96c3254920e6" providerId="LiveId" clId="{22D6224B-94D6-4910-89CB-2CB8CEC501C6}" dt="2023-03-20T14:28:47.571" v="5891" actId="14100"/>
          <ac:picMkLst>
            <pc:docMk/>
            <pc:sldMk cId="2445416608" sldId="290"/>
            <ac:picMk id="6146" creationId="{BF7D4CB7-7D4D-98D5-912B-4EC202A6F4CA}"/>
          </ac:picMkLst>
        </pc:picChg>
        <pc:picChg chg="add del">
          <ac:chgData name="Lina Marcela Alvernia Arias" userId="11cf96c3254920e6" providerId="LiveId" clId="{22D6224B-94D6-4910-89CB-2CB8CEC501C6}" dt="2023-03-20T14:26:51.384" v="5742" actId="478"/>
          <ac:picMkLst>
            <pc:docMk/>
            <pc:sldMk cId="2445416608" sldId="290"/>
            <ac:picMk id="6148" creationId="{B031BFB0-CD9C-40E4-2E10-C4510D68DE7A}"/>
          </ac:picMkLst>
        </pc:picChg>
        <pc:picChg chg="add mod">
          <ac:chgData name="Lina Marcela Alvernia Arias" userId="11cf96c3254920e6" providerId="LiveId" clId="{22D6224B-94D6-4910-89CB-2CB8CEC501C6}" dt="2023-03-20T14:29:17.609" v="5901" actId="14100"/>
          <ac:picMkLst>
            <pc:docMk/>
            <pc:sldMk cId="2445416608" sldId="290"/>
            <ac:picMk id="6150" creationId="{7B4EE39D-04BE-2783-6F46-9339D4D14EDF}"/>
          </ac:picMkLst>
        </pc:picChg>
        <pc:cxnChg chg="mod">
          <ac:chgData name="Lina Marcela Alvernia Arias" userId="11cf96c3254920e6" providerId="LiveId" clId="{22D6224B-94D6-4910-89CB-2CB8CEC501C6}" dt="2023-03-20T14:28:38.326" v="5887" actId="14100"/>
          <ac:cxnSpMkLst>
            <pc:docMk/>
            <pc:sldMk cId="2445416608" sldId="290"/>
            <ac:cxnSpMk id="5" creationId="{5CD141D0-4B51-89CD-8C3F-4ABF1747C9A5}"/>
          </ac:cxnSpMkLst>
        </pc:cxnChg>
      </pc:sldChg>
      <pc:sldChg chg="addSp delSp modSp add del mod">
        <pc:chgData name="Lina Marcela Alvernia Arias" userId="11cf96c3254920e6" providerId="LiveId" clId="{22D6224B-94D6-4910-89CB-2CB8CEC501C6}" dt="2023-03-22T23:43:47.748" v="11045" actId="2696"/>
        <pc:sldMkLst>
          <pc:docMk/>
          <pc:sldMk cId="3552187968" sldId="291"/>
        </pc:sldMkLst>
        <pc:spChg chg="mod">
          <ac:chgData name="Lina Marcela Alvernia Arias" userId="11cf96c3254920e6" providerId="LiveId" clId="{22D6224B-94D6-4910-89CB-2CB8CEC501C6}" dt="2023-03-22T23:29:14.580" v="9109" actId="1076"/>
          <ac:spMkLst>
            <pc:docMk/>
            <pc:sldMk cId="3552187968" sldId="291"/>
            <ac:spMk id="2" creationId="{1F8E3E05-B689-B64E-5CEC-712A5A72B06D}"/>
          </ac:spMkLst>
        </pc:spChg>
        <pc:spChg chg="add del mod">
          <ac:chgData name="Lina Marcela Alvernia Arias" userId="11cf96c3254920e6" providerId="LiveId" clId="{22D6224B-94D6-4910-89CB-2CB8CEC501C6}" dt="2023-03-22T23:43:43.969" v="11044" actId="478"/>
          <ac:spMkLst>
            <pc:docMk/>
            <pc:sldMk cId="3552187968" sldId="291"/>
            <ac:spMk id="5" creationId="{A0C3DC02-70CC-FD36-09FC-43E0E83F4005}"/>
          </ac:spMkLst>
        </pc:spChg>
        <pc:spChg chg="del mod">
          <ac:chgData name="Lina Marcela Alvernia Arias" userId="11cf96c3254920e6" providerId="LiveId" clId="{22D6224B-94D6-4910-89CB-2CB8CEC501C6}" dt="2023-03-22T23:43:41.681" v="11043" actId="478"/>
          <ac:spMkLst>
            <pc:docMk/>
            <pc:sldMk cId="3552187968" sldId="291"/>
            <ac:spMk id="229" creationId="{00000000-0000-0000-0000-000000000000}"/>
          </ac:spMkLst>
        </pc:spChg>
      </pc:sldChg>
      <pc:sldChg chg="addSp delSp modSp add mod ord">
        <pc:chgData name="Lina Marcela Alvernia Arias" userId="11cf96c3254920e6" providerId="LiveId" clId="{22D6224B-94D6-4910-89CB-2CB8CEC501C6}" dt="2023-03-22T23:27:58.672" v="9096"/>
        <pc:sldMkLst>
          <pc:docMk/>
          <pc:sldMk cId="1917986787" sldId="292"/>
        </pc:sldMkLst>
        <pc:spChg chg="add mod">
          <ac:chgData name="Lina Marcela Alvernia Arias" userId="11cf96c3254920e6" providerId="LiveId" clId="{22D6224B-94D6-4910-89CB-2CB8CEC501C6}" dt="2023-03-22T23:27:49.050" v="9092" actId="1076"/>
          <ac:spMkLst>
            <pc:docMk/>
            <pc:sldMk cId="1917986787" sldId="292"/>
            <ac:spMk id="8" creationId="{39077C82-B54B-02E8-53E6-2D46DB4E5D04}"/>
          </ac:spMkLst>
        </pc:spChg>
        <pc:spChg chg="add mod">
          <ac:chgData name="Lina Marcela Alvernia Arias" userId="11cf96c3254920e6" providerId="LiveId" clId="{22D6224B-94D6-4910-89CB-2CB8CEC501C6}" dt="2023-03-22T23:27:58.672" v="9096"/>
          <ac:spMkLst>
            <pc:docMk/>
            <pc:sldMk cId="1917986787" sldId="292"/>
            <ac:spMk id="9" creationId="{3D1ACE9E-988E-9F64-D45E-AB59E2C096A7}"/>
          </ac:spMkLst>
        </pc:spChg>
        <pc:spChg chg="del">
          <ac:chgData name="Lina Marcela Alvernia Arias" userId="11cf96c3254920e6" providerId="LiveId" clId="{22D6224B-94D6-4910-89CB-2CB8CEC501C6}" dt="2023-03-22T23:27:58.248" v="9095" actId="478"/>
          <ac:spMkLst>
            <pc:docMk/>
            <pc:sldMk cId="1917986787" sldId="292"/>
            <ac:spMk id="172" creationId="{00000000-0000-0000-0000-000000000000}"/>
          </ac:spMkLst>
        </pc:spChg>
        <pc:picChg chg="del">
          <ac:chgData name="Lina Marcela Alvernia Arias" userId="11cf96c3254920e6" providerId="LiveId" clId="{22D6224B-94D6-4910-89CB-2CB8CEC501C6}" dt="2023-03-22T20:07:28.308" v="6957" actId="478"/>
          <ac:picMkLst>
            <pc:docMk/>
            <pc:sldMk cId="1917986787" sldId="292"/>
            <ac:picMk id="5" creationId="{43A20CD8-5BE1-B6DE-CA8F-EEC2BA94C7C0}"/>
          </ac:picMkLst>
        </pc:picChg>
        <pc:picChg chg="del">
          <ac:chgData name="Lina Marcela Alvernia Arias" userId="11cf96c3254920e6" providerId="LiveId" clId="{22D6224B-94D6-4910-89CB-2CB8CEC501C6}" dt="2023-03-22T20:07:29.973" v="6958" actId="478"/>
          <ac:picMkLst>
            <pc:docMk/>
            <pc:sldMk cId="1917986787" sldId="292"/>
            <ac:picMk id="6" creationId="{9EDE066A-B3DA-EDE3-F498-162BB06E106B}"/>
          </ac:picMkLst>
        </pc:picChg>
        <pc:picChg chg="add mod">
          <ac:chgData name="Lina Marcela Alvernia Arias" userId="11cf96c3254920e6" providerId="LiveId" clId="{22D6224B-94D6-4910-89CB-2CB8CEC501C6}" dt="2023-03-22T23:27:41.727" v="9089" actId="1076"/>
          <ac:picMkLst>
            <pc:docMk/>
            <pc:sldMk cId="1917986787" sldId="292"/>
            <ac:picMk id="7170" creationId="{0821701E-A897-7AA0-D563-D1E5A33178B2}"/>
          </ac:picMkLst>
        </pc:picChg>
        <pc:cxnChg chg="add mod">
          <ac:chgData name="Lina Marcela Alvernia Arias" userId="11cf96c3254920e6" providerId="LiveId" clId="{22D6224B-94D6-4910-89CB-2CB8CEC501C6}" dt="2023-03-22T20:08:34.008" v="7000" actId="1076"/>
          <ac:cxnSpMkLst>
            <pc:docMk/>
            <pc:sldMk cId="1917986787" sldId="292"/>
            <ac:cxnSpMk id="7" creationId="{A0F6CB1C-3575-2943-42F1-2F8A2272FE4A}"/>
          </ac:cxnSpMkLst>
        </pc:cxnChg>
      </pc:sldChg>
      <pc:sldChg chg="addSp delSp modSp add mod">
        <pc:chgData name="Lina Marcela Alvernia Arias" userId="11cf96c3254920e6" providerId="LiveId" clId="{22D6224B-94D6-4910-89CB-2CB8CEC501C6}" dt="2023-03-22T23:28:51.857" v="9108" actId="20577"/>
        <pc:sldMkLst>
          <pc:docMk/>
          <pc:sldMk cId="2949128945" sldId="293"/>
        </pc:sldMkLst>
        <pc:spChg chg="add del mod">
          <ac:chgData name="Lina Marcela Alvernia Arias" userId="11cf96c3254920e6" providerId="LiveId" clId="{22D6224B-94D6-4910-89CB-2CB8CEC501C6}" dt="2023-03-22T22:46:18.569" v="8243"/>
          <ac:spMkLst>
            <pc:docMk/>
            <pc:sldMk cId="2949128945" sldId="293"/>
            <ac:spMk id="5" creationId="{104C2D8F-4EDB-E4D2-023E-9B99018E9EAB}"/>
          </ac:spMkLst>
        </pc:spChg>
        <pc:spChg chg="add mod">
          <ac:chgData name="Lina Marcela Alvernia Arias" userId="11cf96c3254920e6" providerId="LiveId" clId="{22D6224B-94D6-4910-89CB-2CB8CEC501C6}" dt="2023-03-22T23:28:51.857" v="9108" actId="20577"/>
          <ac:spMkLst>
            <pc:docMk/>
            <pc:sldMk cId="2949128945" sldId="293"/>
            <ac:spMk id="7" creationId="{2EA18A43-8876-C417-201B-8BC26218D658}"/>
          </ac:spMkLst>
        </pc:spChg>
        <pc:spChg chg="del">
          <ac:chgData name="Lina Marcela Alvernia Arias" userId="11cf96c3254920e6" providerId="LiveId" clId="{22D6224B-94D6-4910-89CB-2CB8CEC501C6}" dt="2023-03-22T22:29:40.285" v="7788" actId="478"/>
          <ac:spMkLst>
            <pc:docMk/>
            <pc:sldMk cId="2949128945" sldId="293"/>
            <ac:spMk id="172" creationId="{00000000-0000-0000-0000-000000000000}"/>
          </ac:spMkLst>
        </pc:spChg>
        <pc:picChg chg="del mod">
          <ac:chgData name="Lina Marcela Alvernia Arias" userId="11cf96c3254920e6" providerId="LiveId" clId="{22D6224B-94D6-4910-89CB-2CB8CEC501C6}" dt="2023-03-22T23:15:57.765" v="8277" actId="478"/>
          <ac:picMkLst>
            <pc:docMk/>
            <pc:sldMk cId="2949128945" sldId="293"/>
            <ac:picMk id="4" creationId="{56EFDD69-D606-6B8D-0C86-9D068A57710C}"/>
          </ac:picMkLst>
        </pc:picChg>
        <pc:picChg chg="add del mod">
          <ac:chgData name="Lina Marcela Alvernia Arias" userId="11cf96c3254920e6" providerId="LiveId" clId="{22D6224B-94D6-4910-89CB-2CB8CEC501C6}" dt="2023-03-22T23:25:44.417" v="9033" actId="478"/>
          <ac:picMkLst>
            <pc:docMk/>
            <pc:sldMk cId="2949128945" sldId="293"/>
            <ac:picMk id="8" creationId="{77AB8760-4B04-9553-5477-F318FB54521A}"/>
          </ac:picMkLst>
        </pc:picChg>
      </pc:sldChg>
      <pc:sldChg chg="addSp delSp modSp add mod">
        <pc:chgData name="Lina Marcela Alvernia Arias" userId="11cf96c3254920e6" providerId="LiveId" clId="{22D6224B-94D6-4910-89CB-2CB8CEC501C6}" dt="2023-03-22T23:45:22.399" v="11134" actId="478"/>
        <pc:sldMkLst>
          <pc:docMk/>
          <pc:sldMk cId="365157329" sldId="294"/>
        </pc:sldMkLst>
        <pc:spChg chg="add del">
          <ac:chgData name="Lina Marcela Alvernia Arias" userId="11cf96c3254920e6" providerId="LiveId" clId="{22D6224B-94D6-4910-89CB-2CB8CEC501C6}" dt="2023-03-22T23:45:22.399" v="11134" actId="478"/>
          <ac:spMkLst>
            <pc:docMk/>
            <pc:sldMk cId="365157329" sldId="294"/>
            <ac:spMk id="5" creationId="{FCE41ED5-F304-9AE6-EA3A-BA9D2E32FAE7}"/>
          </ac:spMkLst>
        </pc:spChg>
        <pc:spChg chg="mod">
          <ac:chgData name="Lina Marcela Alvernia Arias" userId="11cf96c3254920e6" providerId="LiveId" clId="{22D6224B-94D6-4910-89CB-2CB8CEC501C6}" dt="2023-03-22T23:45:19.688" v="11133" actId="20577"/>
          <ac:spMkLst>
            <pc:docMk/>
            <pc:sldMk cId="365157329" sldId="294"/>
            <ac:spMk id="229" creationId="{00000000-0000-0000-0000-000000000000}"/>
          </ac:spMkLst>
        </pc:spChg>
      </pc:sldChg>
    </pc:docChg>
  </pc:docChgLst>
  <pc:docChgLst>
    <pc:chgData name="Lina Marcela Alvernia Arias" userId="11cf96c3254920e6" providerId="LiveId" clId="{4035C4BB-C064-498D-A87E-57B194B2370F}"/>
    <pc:docChg chg="undo custSel addSld delSld modSld sldOrd">
      <pc:chgData name="Lina Marcela Alvernia Arias" userId="11cf96c3254920e6" providerId="LiveId" clId="{4035C4BB-C064-498D-A87E-57B194B2370F}" dt="2023-03-15T23:10:33.625" v="4340" actId="14"/>
      <pc:docMkLst>
        <pc:docMk/>
      </pc:docMkLst>
      <pc:sldChg chg="addSp delSp modSp mod setBg delDesignElem">
        <pc:chgData name="Lina Marcela Alvernia Arias" userId="11cf96c3254920e6" providerId="LiveId" clId="{4035C4BB-C064-498D-A87E-57B194B2370F}" dt="2023-03-15T23:04:24.835" v="4260" actId="255"/>
        <pc:sldMkLst>
          <pc:docMk/>
          <pc:sldMk cId="0" sldId="256"/>
        </pc:sldMkLst>
        <pc:spChg chg="add mod">
          <ac:chgData name="Lina Marcela Alvernia Arias" userId="11cf96c3254920e6" providerId="LiveId" clId="{4035C4BB-C064-498D-A87E-57B194B2370F}" dt="2023-03-13T21:30:00.096" v="203" actId="207"/>
          <ac:spMkLst>
            <pc:docMk/>
            <pc:sldMk cId="0" sldId="256"/>
            <ac:spMk id="3" creationId="{92744AC8-9CB2-127D-9373-E3916C999B84}"/>
          </ac:spMkLst>
        </pc:spChg>
        <pc:spChg chg="add del mod">
          <ac:chgData name="Lina Marcela Alvernia Arias" userId="11cf96c3254920e6" providerId="LiveId" clId="{4035C4BB-C064-498D-A87E-57B194B2370F}" dt="2023-03-11T02:59:48.638" v="59" actId="478"/>
          <ac:spMkLst>
            <pc:docMk/>
            <pc:sldMk cId="0" sldId="256"/>
            <ac:spMk id="4" creationId="{BD357DBA-72D7-34AA-D685-C7730B27775A}"/>
          </ac:spMkLst>
        </pc:spChg>
        <pc:spChg chg="del mod">
          <ac:chgData name="Lina Marcela Alvernia Arias" userId="11cf96c3254920e6" providerId="LiveId" clId="{4035C4BB-C064-498D-A87E-57B194B2370F}" dt="2023-03-11T02:59:41.288" v="58" actId="478"/>
          <ac:spMkLst>
            <pc:docMk/>
            <pc:sldMk cId="0" sldId="256"/>
            <ac:spMk id="143" creationId="{00000000-0000-0000-0000-000000000000}"/>
          </ac:spMkLst>
        </pc:spChg>
        <pc:spChg chg="mod">
          <ac:chgData name="Lina Marcela Alvernia Arias" userId="11cf96c3254920e6" providerId="LiveId" clId="{4035C4BB-C064-498D-A87E-57B194B2370F}" dt="2023-03-15T23:04:24.835" v="4260" actId="255"/>
          <ac:spMkLst>
            <pc:docMk/>
            <pc:sldMk cId="0" sldId="256"/>
            <ac:spMk id="144" creationId="{00000000-0000-0000-0000-000000000000}"/>
          </ac:spMkLst>
        </pc:spChg>
        <pc:spChg chg="mod">
          <ac:chgData name="Lina Marcela Alvernia Arias" userId="11cf96c3254920e6" providerId="LiveId" clId="{4035C4BB-C064-498D-A87E-57B194B2370F}" dt="2023-03-15T23:03:42.459" v="4244" actId="1076"/>
          <ac:spMkLst>
            <pc:docMk/>
            <pc:sldMk cId="0" sldId="256"/>
            <ac:spMk id="145" creationId="{00000000-0000-0000-0000-000000000000}"/>
          </ac:spMkLst>
        </pc:spChg>
        <pc:spChg chg="del">
          <ac:chgData name="Lina Marcela Alvernia Arias" userId="11cf96c3254920e6" providerId="LiveId" clId="{4035C4BB-C064-498D-A87E-57B194B2370F}" dt="2023-03-11T02:53:50.874" v="1" actId="26606"/>
          <ac:spMkLst>
            <pc:docMk/>
            <pc:sldMk cId="0" sldId="256"/>
            <ac:spMk id="151" creationId="{9971ECC5-51D9-4E70-89C1-3DCF3A3725B1}"/>
          </ac:spMkLst>
        </pc:spChg>
        <pc:spChg chg="del">
          <ac:chgData name="Lina Marcela Alvernia Arias" userId="11cf96c3254920e6" providerId="LiveId" clId="{4035C4BB-C064-498D-A87E-57B194B2370F}" dt="2023-03-11T02:53:50.874" v="1" actId="26606"/>
          <ac:spMkLst>
            <pc:docMk/>
            <pc:sldMk cId="0" sldId="256"/>
            <ac:spMk id="155" creationId="{7E11F890-74C3-40C9-9A8B-A80E38704358}"/>
          </ac:spMkLst>
        </pc:spChg>
        <pc:spChg chg="del">
          <ac:chgData name="Lina Marcela Alvernia Arias" userId="11cf96c3254920e6" providerId="LiveId" clId="{4035C4BB-C064-498D-A87E-57B194B2370F}" dt="2023-03-11T02:53:50.874" v="1" actId="26606"/>
          <ac:spMkLst>
            <pc:docMk/>
            <pc:sldMk cId="0" sldId="256"/>
            <ac:spMk id="157" creationId="{27874070-078A-470B-9C8C-BD1BCB55A005}"/>
          </ac:spMkLst>
        </pc:spChg>
        <pc:spChg chg="add del">
          <ac:chgData name="Lina Marcela Alvernia Arias" userId="11cf96c3254920e6" providerId="LiveId" clId="{4035C4BB-C064-498D-A87E-57B194B2370F}" dt="2023-03-11T02:54:18.348" v="5"/>
          <ac:spMkLst>
            <pc:docMk/>
            <pc:sldMk cId="0" sldId="256"/>
            <ac:spMk id="162" creationId="{9971ECC5-51D9-4E70-89C1-3DCF3A3725B1}"/>
          </ac:spMkLst>
        </pc:spChg>
        <pc:spChg chg="add del">
          <ac:chgData name="Lina Marcela Alvernia Arias" userId="11cf96c3254920e6" providerId="LiveId" clId="{4035C4BB-C064-498D-A87E-57B194B2370F}" dt="2023-03-11T02:54:18.348" v="5"/>
          <ac:spMkLst>
            <pc:docMk/>
            <pc:sldMk cId="0" sldId="256"/>
            <ac:spMk id="166" creationId="{7E11F890-74C3-40C9-9A8B-A80E38704358}"/>
          </ac:spMkLst>
        </pc:spChg>
        <pc:spChg chg="add del">
          <ac:chgData name="Lina Marcela Alvernia Arias" userId="11cf96c3254920e6" providerId="LiveId" clId="{4035C4BB-C064-498D-A87E-57B194B2370F}" dt="2023-03-11T02:54:18.348" v="5"/>
          <ac:spMkLst>
            <pc:docMk/>
            <pc:sldMk cId="0" sldId="256"/>
            <ac:spMk id="172" creationId="{27874070-078A-470B-9C8C-BD1BCB55A005}"/>
          </ac:spMkLst>
        </pc:spChg>
        <pc:cxnChg chg="del">
          <ac:chgData name="Lina Marcela Alvernia Arias" userId="11cf96c3254920e6" providerId="LiveId" clId="{4035C4BB-C064-498D-A87E-57B194B2370F}" dt="2023-03-11T02:53:50.874" v="1" actId="26606"/>
          <ac:cxnSpMkLst>
            <pc:docMk/>
            <pc:sldMk cId="0" sldId="256"/>
            <ac:cxnSpMk id="153" creationId="{432529AB-8F99-47FB-91B5-93565E543B50}"/>
          </ac:cxnSpMkLst>
        </pc:cxnChg>
        <pc:cxnChg chg="add del">
          <ac:chgData name="Lina Marcela Alvernia Arias" userId="11cf96c3254920e6" providerId="LiveId" clId="{4035C4BB-C064-498D-A87E-57B194B2370F}" dt="2023-03-11T02:54:18.348" v="5"/>
          <ac:cxnSpMkLst>
            <pc:docMk/>
            <pc:sldMk cId="0" sldId="256"/>
            <ac:cxnSpMk id="171" creationId="{432529AB-8F99-47FB-91B5-93565E543B50}"/>
          </ac:cxnSpMkLst>
        </pc:cxnChg>
      </pc:sldChg>
      <pc:sldChg chg="addSp modSp del mod">
        <pc:chgData name="Lina Marcela Alvernia Arias" userId="11cf96c3254920e6" providerId="LiveId" clId="{4035C4BB-C064-498D-A87E-57B194B2370F}" dt="2023-03-15T22:49:50.713" v="3789" actId="47"/>
        <pc:sldMkLst>
          <pc:docMk/>
          <pc:sldMk cId="0" sldId="257"/>
        </pc:sldMkLst>
        <pc:spChg chg="add mod">
          <ac:chgData name="Lina Marcela Alvernia Arias" userId="11cf96c3254920e6" providerId="LiveId" clId="{4035C4BB-C064-498D-A87E-57B194B2370F}" dt="2023-03-13T21:30:32.642" v="204"/>
          <ac:spMkLst>
            <pc:docMk/>
            <pc:sldMk cId="0" sldId="257"/>
            <ac:spMk id="2" creationId="{810A0DD8-579C-5CD4-BF76-F52C6E3D87E2}"/>
          </ac:spMkLst>
        </pc:spChg>
        <pc:spChg chg="mod">
          <ac:chgData name="Lina Marcela Alvernia Arias" userId="11cf96c3254920e6" providerId="LiveId" clId="{4035C4BB-C064-498D-A87E-57B194B2370F}" dt="2023-03-13T21:32:40.892" v="254" actId="14100"/>
          <ac:spMkLst>
            <pc:docMk/>
            <pc:sldMk cId="0" sldId="257"/>
            <ac:spMk id="150" creationId="{00000000-0000-0000-0000-000000000000}"/>
          </ac:spMkLst>
        </pc:spChg>
        <pc:spChg chg="mod">
          <ac:chgData name="Lina Marcela Alvernia Arias" userId="11cf96c3254920e6" providerId="LiveId" clId="{4035C4BB-C064-498D-A87E-57B194B2370F}" dt="2023-03-15T22:33:23.252" v="3283" actId="20577"/>
          <ac:spMkLst>
            <pc:docMk/>
            <pc:sldMk cId="0" sldId="257"/>
            <ac:spMk id="151" creationId="{00000000-0000-0000-0000-000000000000}"/>
          </ac:spMkLst>
        </pc:spChg>
        <pc:picChg chg="add mod">
          <ac:chgData name="Lina Marcela Alvernia Arias" userId="11cf96c3254920e6" providerId="LiveId" clId="{4035C4BB-C064-498D-A87E-57B194B2370F}" dt="2023-03-13T21:31:15.091" v="217" actId="1076"/>
          <ac:picMkLst>
            <pc:docMk/>
            <pc:sldMk cId="0" sldId="257"/>
            <ac:picMk id="3" creationId="{00F6DCFA-CC07-1A23-53F5-3EA4ACFB1EE3}"/>
          </ac:picMkLst>
        </pc:picChg>
      </pc:sldChg>
      <pc:sldChg chg="addSp delSp modSp mod">
        <pc:chgData name="Lina Marcela Alvernia Arias" userId="11cf96c3254920e6" providerId="LiveId" clId="{4035C4BB-C064-498D-A87E-57B194B2370F}" dt="2023-03-15T22:59:25.481" v="4149" actId="20577"/>
        <pc:sldMkLst>
          <pc:docMk/>
          <pc:sldMk cId="0" sldId="258"/>
        </pc:sldMkLst>
        <pc:spChg chg="add mod">
          <ac:chgData name="Lina Marcela Alvernia Arias" userId="11cf96c3254920e6" providerId="LiveId" clId="{4035C4BB-C064-498D-A87E-57B194B2370F}" dt="2023-03-13T21:30:36.675" v="205"/>
          <ac:spMkLst>
            <pc:docMk/>
            <pc:sldMk cId="0" sldId="258"/>
            <ac:spMk id="2" creationId="{7A5FA3FA-5586-07C7-023E-441F8DDB7CB1}"/>
          </ac:spMkLst>
        </pc:spChg>
        <pc:spChg chg="mod">
          <ac:chgData name="Lina Marcela Alvernia Arias" userId="11cf96c3254920e6" providerId="LiveId" clId="{4035C4BB-C064-498D-A87E-57B194B2370F}" dt="2023-03-15T22:59:25.481" v="4149" actId="20577"/>
          <ac:spMkLst>
            <pc:docMk/>
            <pc:sldMk cId="0" sldId="258"/>
            <ac:spMk id="156" creationId="{00000000-0000-0000-0000-000000000000}"/>
          </ac:spMkLst>
        </pc:spChg>
        <pc:spChg chg="mod">
          <ac:chgData name="Lina Marcela Alvernia Arias" userId="11cf96c3254920e6" providerId="LiveId" clId="{4035C4BB-C064-498D-A87E-57B194B2370F}" dt="2023-03-15T22:56:13.191" v="4067" actId="113"/>
          <ac:spMkLst>
            <pc:docMk/>
            <pc:sldMk cId="0" sldId="258"/>
            <ac:spMk id="158" creationId="{00000000-0000-0000-0000-000000000000}"/>
          </ac:spMkLst>
        </pc:spChg>
        <pc:picChg chg="add mod">
          <ac:chgData name="Lina Marcela Alvernia Arias" userId="11cf96c3254920e6" providerId="LiveId" clId="{4035C4BB-C064-498D-A87E-57B194B2370F}" dt="2023-03-13T21:31:19.543" v="218"/>
          <ac:picMkLst>
            <pc:docMk/>
            <pc:sldMk cId="0" sldId="258"/>
            <ac:picMk id="3" creationId="{D5F1AA98-0E63-9EBF-5FA8-10EF882D9EE6}"/>
          </ac:picMkLst>
        </pc:picChg>
        <pc:cxnChg chg="del">
          <ac:chgData name="Lina Marcela Alvernia Arias" userId="11cf96c3254920e6" providerId="LiveId" clId="{4035C4BB-C064-498D-A87E-57B194B2370F}" dt="2023-03-15T22:32:03.250" v="3262" actId="478"/>
          <ac:cxnSpMkLst>
            <pc:docMk/>
            <pc:sldMk cId="0" sldId="258"/>
            <ac:cxnSpMk id="157" creationId="{00000000-0000-0000-0000-000000000000}"/>
          </ac:cxnSpMkLst>
        </pc:cxnChg>
      </pc:sldChg>
      <pc:sldChg chg="addSp delSp modSp mod">
        <pc:chgData name="Lina Marcela Alvernia Arias" userId="11cf96c3254920e6" providerId="LiveId" clId="{4035C4BB-C064-498D-A87E-57B194B2370F}" dt="2023-03-15T22:59:29.693" v="4155" actId="20577"/>
        <pc:sldMkLst>
          <pc:docMk/>
          <pc:sldMk cId="0" sldId="259"/>
        </pc:sldMkLst>
        <pc:spChg chg="add mod">
          <ac:chgData name="Lina Marcela Alvernia Arias" userId="11cf96c3254920e6" providerId="LiveId" clId="{4035C4BB-C064-498D-A87E-57B194B2370F}" dt="2023-03-15T22:35:41.249" v="3314" actId="1076"/>
          <ac:spMkLst>
            <pc:docMk/>
            <pc:sldMk cId="0" sldId="259"/>
            <ac:spMk id="2" creationId="{C984AFFF-C7F6-461E-F2EE-0E0FA60B0B3F}"/>
          </ac:spMkLst>
        </pc:spChg>
        <pc:spChg chg="add mod">
          <ac:chgData name="Lina Marcela Alvernia Arias" userId="11cf96c3254920e6" providerId="LiveId" clId="{4035C4BB-C064-498D-A87E-57B194B2370F}" dt="2023-03-15T22:56:57.583" v="4070"/>
          <ac:spMkLst>
            <pc:docMk/>
            <pc:sldMk cId="0" sldId="259"/>
            <ac:spMk id="4" creationId="{41271E07-6C8A-3A2A-41BB-5F69D6BA1828}"/>
          </ac:spMkLst>
        </pc:spChg>
        <pc:spChg chg="add mod">
          <ac:chgData name="Lina Marcela Alvernia Arias" userId="11cf96c3254920e6" providerId="LiveId" clId="{4035C4BB-C064-498D-A87E-57B194B2370F}" dt="2023-03-15T22:59:29.693" v="4155" actId="20577"/>
          <ac:spMkLst>
            <pc:docMk/>
            <pc:sldMk cId="0" sldId="259"/>
            <ac:spMk id="5" creationId="{4EBCDE0D-CDD0-4064-A36A-328563BD14DE}"/>
          </ac:spMkLst>
        </pc:spChg>
        <pc:spChg chg="del mod">
          <ac:chgData name="Lina Marcela Alvernia Arias" userId="11cf96c3254920e6" providerId="LiveId" clId="{4035C4BB-C064-498D-A87E-57B194B2370F}" dt="2023-03-15T22:57:21.437" v="4076" actId="478"/>
          <ac:spMkLst>
            <pc:docMk/>
            <pc:sldMk cId="0" sldId="259"/>
            <ac:spMk id="163" creationId="{00000000-0000-0000-0000-000000000000}"/>
          </ac:spMkLst>
        </pc:spChg>
        <pc:spChg chg="mod">
          <ac:chgData name="Lina Marcela Alvernia Arias" userId="11cf96c3254920e6" providerId="LiveId" clId="{4035C4BB-C064-498D-A87E-57B194B2370F}" dt="2023-03-15T22:56:28.950" v="4068" actId="2711"/>
          <ac:spMkLst>
            <pc:docMk/>
            <pc:sldMk cId="0" sldId="259"/>
            <ac:spMk id="165" creationId="{00000000-0000-0000-0000-000000000000}"/>
          </ac:spMkLst>
        </pc:spChg>
        <pc:picChg chg="add mod">
          <ac:chgData name="Lina Marcela Alvernia Arias" userId="11cf96c3254920e6" providerId="LiveId" clId="{4035C4BB-C064-498D-A87E-57B194B2370F}" dt="2023-03-13T21:31:21.224" v="219"/>
          <ac:picMkLst>
            <pc:docMk/>
            <pc:sldMk cId="0" sldId="259"/>
            <ac:picMk id="3" creationId="{36DAD276-9003-FA35-30B9-FB312287E7D4}"/>
          </ac:picMkLst>
        </pc:picChg>
        <pc:cxnChg chg="del">
          <ac:chgData name="Lina Marcela Alvernia Arias" userId="11cf96c3254920e6" providerId="LiveId" clId="{4035C4BB-C064-498D-A87E-57B194B2370F}" dt="2023-03-15T22:33:46.368" v="3298" actId="478"/>
          <ac:cxnSpMkLst>
            <pc:docMk/>
            <pc:sldMk cId="0" sldId="259"/>
            <ac:cxnSpMk id="164" creationId="{00000000-0000-0000-0000-000000000000}"/>
          </ac:cxnSpMkLst>
        </pc:cxnChg>
      </pc:sldChg>
      <pc:sldChg chg="addSp modSp del mod">
        <pc:chgData name="Lina Marcela Alvernia Arias" userId="11cf96c3254920e6" providerId="LiveId" clId="{4035C4BB-C064-498D-A87E-57B194B2370F}" dt="2023-03-15T22:34:59.340" v="3310" actId="47"/>
        <pc:sldMkLst>
          <pc:docMk/>
          <pc:sldMk cId="0" sldId="260"/>
        </pc:sldMkLst>
        <pc:spChg chg="add mod">
          <ac:chgData name="Lina Marcela Alvernia Arias" userId="11cf96c3254920e6" providerId="LiveId" clId="{4035C4BB-C064-498D-A87E-57B194B2370F}" dt="2023-03-13T21:30:40.638" v="207"/>
          <ac:spMkLst>
            <pc:docMk/>
            <pc:sldMk cId="0" sldId="260"/>
            <ac:spMk id="2" creationId="{12B0FFB5-2586-3C77-1E5A-8A878FA2373A}"/>
          </ac:spMkLst>
        </pc:spChg>
        <pc:spChg chg="mod">
          <ac:chgData name="Lina Marcela Alvernia Arias" userId="11cf96c3254920e6" providerId="LiveId" clId="{4035C4BB-C064-498D-A87E-57B194B2370F}" dt="2023-03-11T02:59:15.479" v="44" actId="20577"/>
          <ac:spMkLst>
            <pc:docMk/>
            <pc:sldMk cId="0" sldId="260"/>
            <ac:spMk id="170" creationId="{00000000-0000-0000-0000-000000000000}"/>
          </ac:spMkLst>
        </pc:spChg>
        <pc:spChg chg="mod">
          <ac:chgData name="Lina Marcela Alvernia Arias" userId="11cf96c3254920e6" providerId="LiveId" clId="{4035C4BB-C064-498D-A87E-57B194B2370F}" dt="2023-03-15T22:34:25.592" v="3301" actId="21"/>
          <ac:spMkLst>
            <pc:docMk/>
            <pc:sldMk cId="0" sldId="260"/>
            <ac:spMk id="172" creationId="{00000000-0000-0000-0000-000000000000}"/>
          </ac:spMkLst>
        </pc:spChg>
        <pc:picChg chg="add mod">
          <ac:chgData name="Lina Marcela Alvernia Arias" userId="11cf96c3254920e6" providerId="LiveId" clId="{4035C4BB-C064-498D-A87E-57B194B2370F}" dt="2023-03-13T21:31:22.774" v="220"/>
          <ac:picMkLst>
            <pc:docMk/>
            <pc:sldMk cId="0" sldId="260"/>
            <ac:picMk id="3" creationId="{86E51CB0-F0A3-F8FC-7FE0-5CC0304825B0}"/>
          </ac:picMkLst>
        </pc:picChg>
      </pc:sldChg>
      <pc:sldChg chg="addSp modSp mod ord">
        <pc:chgData name="Lina Marcela Alvernia Arias" userId="11cf96c3254920e6" providerId="LiveId" clId="{4035C4BB-C064-498D-A87E-57B194B2370F}" dt="2023-03-15T23:02:26.870" v="4229"/>
        <pc:sldMkLst>
          <pc:docMk/>
          <pc:sldMk cId="0" sldId="261"/>
        </pc:sldMkLst>
        <pc:spChg chg="add mod">
          <ac:chgData name="Lina Marcela Alvernia Arias" userId="11cf96c3254920e6" providerId="LiveId" clId="{4035C4BB-C064-498D-A87E-57B194B2370F}" dt="2023-03-13T21:30:42.427" v="208"/>
          <ac:spMkLst>
            <pc:docMk/>
            <pc:sldMk cId="0" sldId="261"/>
            <ac:spMk id="2" creationId="{949D714B-096F-5199-3210-10922DD35A10}"/>
          </ac:spMkLst>
        </pc:spChg>
        <pc:spChg chg="mod">
          <ac:chgData name="Lina Marcela Alvernia Arias" userId="11cf96c3254920e6" providerId="LiveId" clId="{4035C4BB-C064-498D-A87E-57B194B2370F}" dt="2023-03-11T02:59:07.473" v="41" actId="207"/>
          <ac:spMkLst>
            <pc:docMk/>
            <pc:sldMk cId="0" sldId="261"/>
            <ac:spMk id="178" creationId="{00000000-0000-0000-0000-000000000000}"/>
          </ac:spMkLst>
        </pc:spChg>
        <pc:spChg chg="mod">
          <ac:chgData name="Lina Marcela Alvernia Arias" userId="11cf96c3254920e6" providerId="LiveId" clId="{4035C4BB-C064-498D-A87E-57B194B2370F}" dt="2023-03-11T02:57:38.118" v="27" actId="207"/>
          <ac:spMkLst>
            <pc:docMk/>
            <pc:sldMk cId="0" sldId="261"/>
            <ac:spMk id="182" creationId="{00000000-0000-0000-0000-000000000000}"/>
          </ac:spMkLst>
        </pc:spChg>
        <pc:spChg chg="mod">
          <ac:chgData name="Lina Marcela Alvernia Arias" userId="11cf96c3254920e6" providerId="LiveId" clId="{4035C4BB-C064-498D-A87E-57B194B2370F}" dt="2023-03-11T02:57:33.733" v="26" actId="207"/>
          <ac:spMkLst>
            <pc:docMk/>
            <pc:sldMk cId="0" sldId="261"/>
            <ac:spMk id="183" creationId="{00000000-0000-0000-0000-000000000000}"/>
          </ac:spMkLst>
        </pc:spChg>
        <pc:spChg chg="mod">
          <ac:chgData name="Lina Marcela Alvernia Arias" userId="11cf96c3254920e6" providerId="LiveId" clId="{4035C4BB-C064-498D-A87E-57B194B2370F}" dt="2023-03-11T02:57:44.438" v="28" actId="207"/>
          <ac:spMkLst>
            <pc:docMk/>
            <pc:sldMk cId="0" sldId="261"/>
            <ac:spMk id="184" creationId="{00000000-0000-0000-0000-000000000000}"/>
          </ac:spMkLst>
        </pc:spChg>
        <pc:picChg chg="add mod">
          <ac:chgData name="Lina Marcela Alvernia Arias" userId="11cf96c3254920e6" providerId="LiveId" clId="{4035C4BB-C064-498D-A87E-57B194B2370F}" dt="2023-03-13T21:31:24.292" v="221"/>
          <ac:picMkLst>
            <pc:docMk/>
            <pc:sldMk cId="0" sldId="261"/>
            <ac:picMk id="3" creationId="{CE2049E7-2893-68EE-D859-5D19EFF167E9}"/>
          </ac:picMkLst>
        </pc:picChg>
      </pc:sldChg>
      <pc:sldChg chg="addSp modSp mod ord">
        <pc:chgData name="Lina Marcela Alvernia Arias" userId="11cf96c3254920e6" providerId="LiveId" clId="{4035C4BB-C064-498D-A87E-57B194B2370F}" dt="2023-03-15T23:02:34.069" v="4231"/>
        <pc:sldMkLst>
          <pc:docMk/>
          <pc:sldMk cId="0" sldId="262"/>
        </pc:sldMkLst>
        <pc:spChg chg="add mod">
          <ac:chgData name="Lina Marcela Alvernia Arias" userId="11cf96c3254920e6" providerId="LiveId" clId="{4035C4BB-C064-498D-A87E-57B194B2370F}" dt="2023-03-13T21:30:44.166" v="209"/>
          <ac:spMkLst>
            <pc:docMk/>
            <pc:sldMk cId="0" sldId="262"/>
            <ac:spMk id="2" creationId="{DE8CBEDB-A718-5ACC-5BE5-719E6673DA48}"/>
          </ac:spMkLst>
        </pc:spChg>
        <pc:spChg chg="mod">
          <ac:chgData name="Lina Marcela Alvernia Arias" userId="11cf96c3254920e6" providerId="LiveId" clId="{4035C4BB-C064-498D-A87E-57B194B2370F}" dt="2023-03-11T02:59:02.158" v="40" actId="207"/>
          <ac:spMkLst>
            <pc:docMk/>
            <pc:sldMk cId="0" sldId="262"/>
            <ac:spMk id="189" creationId="{00000000-0000-0000-0000-000000000000}"/>
          </ac:spMkLst>
        </pc:spChg>
        <pc:spChg chg="mod">
          <ac:chgData name="Lina Marcela Alvernia Arias" userId="11cf96c3254920e6" providerId="LiveId" clId="{4035C4BB-C064-498D-A87E-57B194B2370F}" dt="2023-03-11T02:57:51.238" v="29" actId="207"/>
          <ac:spMkLst>
            <pc:docMk/>
            <pc:sldMk cId="0" sldId="262"/>
            <ac:spMk id="191" creationId="{00000000-0000-0000-0000-000000000000}"/>
          </ac:spMkLst>
        </pc:spChg>
        <pc:spChg chg="mod">
          <ac:chgData name="Lina Marcela Alvernia Arias" userId="11cf96c3254920e6" providerId="LiveId" clId="{4035C4BB-C064-498D-A87E-57B194B2370F}" dt="2023-03-11T02:57:56.372" v="30" actId="207"/>
          <ac:spMkLst>
            <pc:docMk/>
            <pc:sldMk cId="0" sldId="262"/>
            <ac:spMk id="192" creationId="{00000000-0000-0000-0000-000000000000}"/>
          </ac:spMkLst>
        </pc:spChg>
        <pc:picChg chg="add mod">
          <ac:chgData name="Lina Marcela Alvernia Arias" userId="11cf96c3254920e6" providerId="LiveId" clId="{4035C4BB-C064-498D-A87E-57B194B2370F}" dt="2023-03-13T21:31:25.913" v="222"/>
          <ac:picMkLst>
            <pc:docMk/>
            <pc:sldMk cId="0" sldId="262"/>
            <ac:picMk id="3" creationId="{154F4652-B15E-5DE5-3260-17719CF00943}"/>
          </ac:picMkLst>
        </pc:picChg>
      </pc:sldChg>
      <pc:sldChg chg="addSp modSp mod ord">
        <pc:chgData name="Lina Marcela Alvernia Arias" userId="11cf96c3254920e6" providerId="LiveId" clId="{4035C4BB-C064-498D-A87E-57B194B2370F}" dt="2023-03-15T23:02:41.357" v="4233"/>
        <pc:sldMkLst>
          <pc:docMk/>
          <pc:sldMk cId="0" sldId="263"/>
        </pc:sldMkLst>
        <pc:spChg chg="add mod">
          <ac:chgData name="Lina Marcela Alvernia Arias" userId="11cf96c3254920e6" providerId="LiveId" clId="{4035C4BB-C064-498D-A87E-57B194B2370F}" dt="2023-03-13T21:30:46.988" v="210"/>
          <ac:spMkLst>
            <pc:docMk/>
            <pc:sldMk cId="0" sldId="263"/>
            <ac:spMk id="2" creationId="{95542F93-57AE-0A6B-8206-E9D7395CB12D}"/>
          </ac:spMkLst>
        </pc:spChg>
        <pc:spChg chg="mod">
          <ac:chgData name="Lina Marcela Alvernia Arias" userId="11cf96c3254920e6" providerId="LiveId" clId="{4035C4BB-C064-498D-A87E-57B194B2370F}" dt="2023-03-11T02:58:57.398" v="39" actId="207"/>
          <ac:spMkLst>
            <pc:docMk/>
            <pc:sldMk cId="0" sldId="263"/>
            <ac:spMk id="198" creationId="{00000000-0000-0000-0000-000000000000}"/>
          </ac:spMkLst>
        </pc:spChg>
        <pc:spChg chg="mod">
          <ac:chgData name="Lina Marcela Alvernia Arias" userId="11cf96c3254920e6" providerId="LiveId" clId="{4035C4BB-C064-498D-A87E-57B194B2370F}" dt="2023-03-11T02:58:11.978" v="33" actId="207"/>
          <ac:spMkLst>
            <pc:docMk/>
            <pc:sldMk cId="0" sldId="263"/>
            <ac:spMk id="200" creationId="{00000000-0000-0000-0000-000000000000}"/>
          </ac:spMkLst>
        </pc:spChg>
        <pc:spChg chg="mod">
          <ac:chgData name="Lina Marcela Alvernia Arias" userId="11cf96c3254920e6" providerId="LiveId" clId="{4035C4BB-C064-498D-A87E-57B194B2370F}" dt="2023-03-11T02:58:02.751" v="31" actId="207"/>
          <ac:spMkLst>
            <pc:docMk/>
            <pc:sldMk cId="0" sldId="263"/>
            <ac:spMk id="203" creationId="{00000000-0000-0000-0000-000000000000}"/>
          </ac:spMkLst>
        </pc:spChg>
        <pc:spChg chg="mod">
          <ac:chgData name="Lina Marcela Alvernia Arias" userId="11cf96c3254920e6" providerId="LiveId" clId="{4035C4BB-C064-498D-A87E-57B194B2370F}" dt="2023-03-11T02:58:16.325" v="34" actId="207"/>
          <ac:spMkLst>
            <pc:docMk/>
            <pc:sldMk cId="0" sldId="263"/>
            <ac:spMk id="204" creationId="{00000000-0000-0000-0000-000000000000}"/>
          </ac:spMkLst>
        </pc:spChg>
        <pc:spChg chg="mod">
          <ac:chgData name="Lina Marcela Alvernia Arias" userId="11cf96c3254920e6" providerId="LiveId" clId="{4035C4BB-C064-498D-A87E-57B194B2370F}" dt="2023-03-11T02:58:07.154" v="32" actId="207"/>
          <ac:spMkLst>
            <pc:docMk/>
            <pc:sldMk cId="0" sldId="263"/>
            <ac:spMk id="205" creationId="{00000000-0000-0000-0000-000000000000}"/>
          </ac:spMkLst>
        </pc:spChg>
        <pc:picChg chg="add mod">
          <ac:chgData name="Lina Marcela Alvernia Arias" userId="11cf96c3254920e6" providerId="LiveId" clId="{4035C4BB-C064-498D-A87E-57B194B2370F}" dt="2023-03-13T21:31:27.363" v="223"/>
          <ac:picMkLst>
            <pc:docMk/>
            <pc:sldMk cId="0" sldId="263"/>
            <ac:picMk id="3" creationId="{926B7FF5-B14E-B5BA-C9AF-B300F5EA2845}"/>
          </ac:picMkLst>
        </pc:picChg>
      </pc:sldChg>
      <pc:sldChg chg="addSp modSp del mod">
        <pc:chgData name="Lina Marcela Alvernia Arias" userId="11cf96c3254920e6" providerId="LiveId" clId="{4035C4BB-C064-498D-A87E-57B194B2370F}" dt="2023-03-15T23:02:15.462" v="4225" actId="47"/>
        <pc:sldMkLst>
          <pc:docMk/>
          <pc:sldMk cId="0" sldId="264"/>
        </pc:sldMkLst>
        <pc:spChg chg="add mod">
          <ac:chgData name="Lina Marcela Alvernia Arias" userId="11cf96c3254920e6" providerId="LiveId" clId="{4035C4BB-C064-498D-A87E-57B194B2370F}" dt="2023-03-13T21:30:52.650" v="211"/>
          <ac:spMkLst>
            <pc:docMk/>
            <pc:sldMk cId="0" sldId="264"/>
            <ac:spMk id="2" creationId="{C36EDC2D-EA49-E293-8730-7C89D9FDE4CB}"/>
          </ac:spMkLst>
        </pc:spChg>
        <pc:spChg chg="mod">
          <ac:chgData name="Lina Marcela Alvernia Arias" userId="11cf96c3254920e6" providerId="LiveId" clId="{4035C4BB-C064-498D-A87E-57B194B2370F}" dt="2023-03-11T02:58:51.628" v="38" actId="207"/>
          <ac:spMkLst>
            <pc:docMk/>
            <pc:sldMk cId="0" sldId="264"/>
            <ac:spMk id="210" creationId="{00000000-0000-0000-0000-000000000000}"/>
          </ac:spMkLst>
        </pc:spChg>
        <pc:picChg chg="add mod">
          <ac:chgData name="Lina Marcela Alvernia Arias" userId="11cf96c3254920e6" providerId="LiveId" clId="{4035C4BB-C064-498D-A87E-57B194B2370F}" dt="2023-03-13T21:31:33.949" v="224"/>
          <ac:picMkLst>
            <pc:docMk/>
            <pc:sldMk cId="0" sldId="264"/>
            <ac:picMk id="3" creationId="{892FEC25-AF8D-7D96-B269-0B829BCC0D0A}"/>
          </ac:picMkLst>
        </pc:picChg>
      </pc:sldChg>
      <pc:sldChg chg="addSp modSp mod">
        <pc:chgData name="Lina Marcela Alvernia Arias" userId="11cf96c3254920e6" providerId="LiveId" clId="{4035C4BB-C064-498D-A87E-57B194B2370F}" dt="2023-03-13T21:31:36.784" v="225"/>
        <pc:sldMkLst>
          <pc:docMk/>
          <pc:sldMk cId="0" sldId="265"/>
        </pc:sldMkLst>
        <pc:spChg chg="add mod">
          <ac:chgData name="Lina Marcela Alvernia Arias" userId="11cf96c3254920e6" providerId="LiveId" clId="{4035C4BB-C064-498D-A87E-57B194B2370F}" dt="2023-03-13T21:30:57.378" v="212"/>
          <ac:spMkLst>
            <pc:docMk/>
            <pc:sldMk cId="0" sldId="265"/>
            <ac:spMk id="2" creationId="{A5A3272C-FB8E-78AA-30E7-CFB14CAE9575}"/>
          </ac:spMkLst>
        </pc:spChg>
        <pc:spChg chg="mod">
          <ac:chgData name="Lina Marcela Alvernia Arias" userId="11cf96c3254920e6" providerId="LiveId" clId="{4035C4BB-C064-498D-A87E-57B194B2370F}" dt="2023-03-11T02:58:27.988" v="35" actId="207"/>
          <ac:spMkLst>
            <pc:docMk/>
            <pc:sldMk cId="0" sldId="265"/>
            <ac:spMk id="216" creationId="{00000000-0000-0000-0000-000000000000}"/>
          </ac:spMkLst>
        </pc:spChg>
        <pc:spChg chg="mod">
          <ac:chgData name="Lina Marcela Alvernia Arias" userId="11cf96c3254920e6" providerId="LiveId" clId="{4035C4BB-C064-498D-A87E-57B194B2370F}" dt="2023-03-11T02:58:27.988" v="35" actId="207"/>
          <ac:spMkLst>
            <pc:docMk/>
            <pc:sldMk cId="0" sldId="265"/>
            <ac:spMk id="218" creationId="{00000000-0000-0000-0000-000000000000}"/>
          </ac:spMkLst>
        </pc:spChg>
        <pc:spChg chg="mod">
          <ac:chgData name="Lina Marcela Alvernia Arias" userId="11cf96c3254920e6" providerId="LiveId" clId="{4035C4BB-C064-498D-A87E-57B194B2370F}" dt="2023-03-11T02:58:27.988" v="35" actId="207"/>
          <ac:spMkLst>
            <pc:docMk/>
            <pc:sldMk cId="0" sldId="265"/>
            <ac:spMk id="220" creationId="{00000000-0000-0000-0000-000000000000}"/>
          </ac:spMkLst>
        </pc:spChg>
        <pc:spChg chg="mod">
          <ac:chgData name="Lina Marcela Alvernia Arias" userId="11cf96c3254920e6" providerId="LiveId" clId="{4035C4BB-C064-498D-A87E-57B194B2370F}" dt="2023-03-11T02:58:27.988" v="35" actId="207"/>
          <ac:spMkLst>
            <pc:docMk/>
            <pc:sldMk cId="0" sldId="265"/>
            <ac:spMk id="222" creationId="{00000000-0000-0000-0000-000000000000}"/>
          </ac:spMkLst>
        </pc:spChg>
        <pc:picChg chg="add mod">
          <ac:chgData name="Lina Marcela Alvernia Arias" userId="11cf96c3254920e6" providerId="LiveId" clId="{4035C4BB-C064-498D-A87E-57B194B2370F}" dt="2023-03-13T21:31:36.784" v="225"/>
          <ac:picMkLst>
            <pc:docMk/>
            <pc:sldMk cId="0" sldId="265"/>
            <ac:picMk id="3" creationId="{740C3563-C44B-F8B9-922A-1EEB865DBE36}"/>
          </ac:picMkLst>
        </pc:picChg>
      </pc:sldChg>
      <pc:sldChg chg="addSp delSp modSp mod ord">
        <pc:chgData name="Lina Marcela Alvernia Arias" userId="11cf96c3254920e6" providerId="LiveId" clId="{4035C4BB-C064-498D-A87E-57B194B2370F}" dt="2023-03-15T23:10:33.625" v="4340" actId="14"/>
        <pc:sldMkLst>
          <pc:docMk/>
          <pc:sldMk cId="0" sldId="266"/>
        </pc:sldMkLst>
        <pc:spChg chg="add mod">
          <ac:chgData name="Lina Marcela Alvernia Arias" userId="11cf96c3254920e6" providerId="LiveId" clId="{4035C4BB-C064-498D-A87E-57B194B2370F}" dt="2023-03-13T21:30:59.181" v="213"/>
          <ac:spMkLst>
            <pc:docMk/>
            <pc:sldMk cId="0" sldId="266"/>
            <ac:spMk id="2" creationId="{1F8E3E05-B689-B64E-5CEC-712A5A72B06D}"/>
          </ac:spMkLst>
        </pc:spChg>
        <pc:spChg chg="mod">
          <ac:chgData name="Lina Marcela Alvernia Arias" userId="11cf96c3254920e6" providerId="LiveId" clId="{4035C4BB-C064-498D-A87E-57B194B2370F}" dt="2023-03-15T23:02:03.418" v="4222" actId="1076"/>
          <ac:spMkLst>
            <pc:docMk/>
            <pc:sldMk cId="0" sldId="266"/>
            <ac:spMk id="227" creationId="{00000000-0000-0000-0000-000000000000}"/>
          </ac:spMkLst>
        </pc:spChg>
        <pc:spChg chg="mod">
          <ac:chgData name="Lina Marcela Alvernia Arias" userId="11cf96c3254920e6" providerId="LiveId" clId="{4035C4BB-C064-498D-A87E-57B194B2370F}" dt="2023-03-15T23:10:33.625" v="4340" actId="14"/>
          <ac:spMkLst>
            <pc:docMk/>
            <pc:sldMk cId="0" sldId="266"/>
            <ac:spMk id="229" creationId="{00000000-0000-0000-0000-000000000000}"/>
          </ac:spMkLst>
        </pc:spChg>
        <pc:picChg chg="add mod">
          <ac:chgData name="Lina Marcela Alvernia Arias" userId="11cf96c3254920e6" providerId="LiveId" clId="{4035C4BB-C064-498D-A87E-57B194B2370F}" dt="2023-03-13T21:31:38.195" v="226"/>
          <ac:picMkLst>
            <pc:docMk/>
            <pc:sldMk cId="0" sldId="266"/>
            <ac:picMk id="3" creationId="{3F7F5011-F21E-9589-4A51-06738DFD2171}"/>
          </ac:picMkLst>
        </pc:picChg>
        <pc:cxnChg chg="del">
          <ac:chgData name="Lina Marcela Alvernia Arias" userId="11cf96c3254920e6" providerId="LiveId" clId="{4035C4BB-C064-498D-A87E-57B194B2370F}" dt="2023-03-15T23:01:53.568" v="4218" actId="478"/>
          <ac:cxnSpMkLst>
            <pc:docMk/>
            <pc:sldMk cId="0" sldId="266"/>
            <ac:cxnSpMk id="228" creationId="{00000000-0000-0000-0000-000000000000}"/>
          </ac:cxnSpMkLst>
        </pc:cxnChg>
      </pc:sldChg>
      <pc:sldChg chg="modSp add mod">
        <pc:chgData name="Lina Marcela Alvernia Arias" userId="11cf96c3254920e6" providerId="LiveId" clId="{4035C4BB-C064-498D-A87E-57B194B2370F}" dt="2023-03-15T23:04:03.603" v="4259" actId="1076"/>
        <pc:sldMkLst>
          <pc:docMk/>
          <pc:sldMk cId="1274929307" sldId="267"/>
        </pc:sldMkLst>
        <pc:spChg chg="mod">
          <ac:chgData name="Lina Marcela Alvernia Arias" userId="11cf96c3254920e6" providerId="LiveId" clId="{4035C4BB-C064-498D-A87E-57B194B2370F}" dt="2023-03-15T22:59:17.688" v="4146" actId="404"/>
          <ac:spMkLst>
            <pc:docMk/>
            <pc:sldMk cId="1274929307" sldId="267"/>
            <ac:spMk id="150" creationId="{00000000-0000-0000-0000-000000000000}"/>
          </ac:spMkLst>
        </pc:spChg>
        <pc:spChg chg="mod">
          <ac:chgData name="Lina Marcela Alvernia Arias" userId="11cf96c3254920e6" providerId="LiveId" clId="{4035C4BB-C064-498D-A87E-57B194B2370F}" dt="2023-03-15T23:04:03.603" v="4259" actId="1076"/>
          <ac:spMkLst>
            <pc:docMk/>
            <pc:sldMk cId="1274929307" sldId="267"/>
            <ac:spMk id="151" creationId="{00000000-0000-0000-0000-000000000000}"/>
          </ac:spMkLst>
        </pc:spChg>
      </pc:sldChg>
      <pc:sldChg chg="addSp delSp modSp add del mod">
        <pc:chgData name="Lina Marcela Alvernia Arias" userId="11cf96c3254920e6" providerId="LiveId" clId="{4035C4BB-C064-498D-A87E-57B194B2370F}" dt="2023-03-15T22:57:05.786" v="4071" actId="47"/>
        <pc:sldMkLst>
          <pc:docMk/>
          <pc:sldMk cId="3065645766" sldId="268"/>
        </pc:sldMkLst>
        <pc:spChg chg="add del mod">
          <ac:chgData name="Lina Marcela Alvernia Arias" userId="11cf96c3254920e6" providerId="LiveId" clId="{4035C4BB-C064-498D-A87E-57B194B2370F}" dt="2023-03-15T22:56:54.851" v="4069" actId="21"/>
          <ac:spMkLst>
            <pc:docMk/>
            <pc:sldMk cId="3065645766" sldId="268"/>
            <ac:spMk id="4" creationId="{0F3845D6-D9B9-38DF-1B6B-907033BA6EAB}"/>
          </ac:spMkLst>
        </pc:spChg>
        <pc:spChg chg="mod">
          <ac:chgData name="Lina Marcela Alvernia Arias" userId="11cf96c3254920e6" providerId="LiveId" clId="{4035C4BB-C064-498D-A87E-57B194B2370F}" dt="2023-03-13T21:46:55.459" v="750" actId="6549"/>
          <ac:spMkLst>
            <pc:docMk/>
            <pc:sldMk cId="3065645766" sldId="268"/>
            <ac:spMk id="170" creationId="{00000000-0000-0000-0000-000000000000}"/>
          </ac:spMkLst>
        </pc:spChg>
        <pc:spChg chg="mod">
          <ac:chgData name="Lina Marcela Alvernia Arias" userId="11cf96c3254920e6" providerId="LiveId" clId="{4035C4BB-C064-498D-A87E-57B194B2370F}" dt="2023-03-13T22:03:02.811" v="865" actId="20577"/>
          <ac:spMkLst>
            <pc:docMk/>
            <pc:sldMk cId="3065645766" sldId="268"/>
            <ac:spMk id="172" creationId="{00000000-0000-0000-0000-000000000000}"/>
          </ac:spMkLst>
        </pc:spChg>
        <pc:picChg chg="del">
          <ac:chgData name="Lina Marcela Alvernia Arias" userId="11cf96c3254920e6" providerId="LiveId" clId="{4035C4BB-C064-498D-A87E-57B194B2370F}" dt="2023-03-13T21:44:27.120" v="548" actId="478"/>
          <ac:picMkLst>
            <pc:docMk/>
            <pc:sldMk cId="3065645766" sldId="268"/>
            <ac:picMk id="173" creationId="{00000000-0000-0000-0000-000000000000}"/>
          </ac:picMkLst>
        </pc:picChg>
        <pc:cxnChg chg="del">
          <ac:chgData name="Lina Marcela Alvernia Arias" userId="11cf96c3254920e6" providerId="LiveId" clId="{4035C4BB-C064-498D-A87E-57B194B2370F}" dt="2023-03-13T21:44:29.294" v="549" actId="478"/>
          <ac:cxnSpMkLst>
            <pc:docMk/>
            <pc:sldMk cId="3065645766" sldId="268"/>
            <ac:cxnSpMk id="171" creationId="{00000000-0000-0000-0000-000000000000}"/>
          </ac:cxnSpMkLst>
        </pc:cxnChg>
      </pc:sldChg>
      <pc:sldChg chg="delSp modSp add mod">
        <pc:chgData name="Lina Marcela Alvernia Arias" userId="11cf96c3254920e6" providerId="LiveId" clId="{4035C4BB-C064-498D-A87E-57B194B2370F}" dt="2023-03-15T23:01:51.089" v="4217" actId="1076"/>
        <pc:sldMkLst>
          <pc:docMk/>
          <pc:sldMk cId="2381805192" sldId="269"/>
        </pc:sldMkLst>
        <pc:spChg chg="mod">
          <ac:chgData name="Lina Marcela Alvernia Arias" userId="11cf96c3254920e6" providerId="LiveId" clId="{4035C4BB-C064-498D-A87E-57B194B2370F}" dt="2023-03-15T23:01:51.089" v="4217" actId="1076"/>
          <ac:spMkLst>
            <pc:docMk/>
            <pc:sldMk cId="2381805192" sldId="269"/>
            <ac:spMk id="227" creationId="{00000000-0000-0000-0000-000000000000}"/>
          </ac:spMkLst>
        </pc:spChg>
        <pc:spChg chg="del">
          <ac:chgData name="Lina Marcela Alvernia Arias" userId="11cf96c3254920e6" providerId="LiveId" clId="{4035C4BB-C064-498D-A87E-57B194B2370F}" dt="2023-03-15T23:01:36.320" v="4212" actId="478"/>
          <ac:spMkLst>
            <pc:docMk/>
            <pc:sldMk cId="2381805192" sldId="269"/>
            <ac:spMk id="229" creationId="{00000000-0000-0000-0000-000000000000}"/>
          </ac:spMkLst>
        </pc:spChg>
        <pc:cxnChg chg="del">
          <ac:chgData name="Lina Marcela Alvernia Arias" userId="11cf96c3254920e6" providerId="LiveId" clId="{4035C4BB-C064-498D-A87E-57B194B2370F}" dt="2023-03-15T23:01:39.695" v="4213" actId="478"/>
          <ac:cxnSpMkLst>
            <pc:docMk/>
            <pc:sldMk cId="2381805192" sldId="269"/>
            <ac:cxnSpMk id="228" creationId="{00000000-0000-0000-0000-000000000000}"/>
          </ac:cxnSpMkLst>
        </pc:cxnChg>
      </pc:sldChg>
      <pc:sldChg chg="delSp modSp add del mod">
        <pc:chgData name="Lina Marcela Alvernia Arias" userId="11cf96c3254920e6" providerId="LiveId" clId="{4035C4BB-C064-498D-A87E-57B194B2370F}" dt="2023-03-15T22:35:14.506" v="3311" actId="47"/>
        <pc:sldMkLst>
          <pc:docMk/>
          <pc:sldMk cId="2996934286" sldId="270"/>
        </pc:sldMkLst>
        <pc:spChg chg="mod">
          <ac:chgData name="Lina Marcela Alvernia Arias" userId="11cf96c3254920e6" providerId="LiveId" clId="{4035C4BB-C064-498D-A87E-57B194B2370F}" dt="2023-03-13T21:41:13.676" v="356" actId="1076"/>
          <ac:spMkLst>
            <pc:docMk/>
            <pc:sldMk cId="2996934286" sldId="270"/>
            <ac:spMk id="156" creationId="{00000000-0000-0000-0000-000000000000}"/>
          </ac:spMkLst>
        </pc:spChg>
        <pc:spChg chg="mod">
          <ac:chgData name="Lina Marcela Alvernia Arias" userId="11cf96c3254920e6" providerId="LiveId" clId="{4035C4BB-C064-498D-A87E-57B194B2370F}" dt="2023-03-15T22:33:11.748" v="3274" actId="1076"/>
          <ac:spMkLst>
            <pc:docMk/>
            <pc:sldMk cId="2996934286" sldId="270"/>
            <ac:spMk id="158" creationId="{00000000-0000-0000-0000-000000000000}"/>
          </ac:spMkLst>
        </pc:spChg>
        <pc:cxnChg chg="del">
          <ac:chgData name="Lina Marcela Alvernia Arias" userId="11cf96c3254920e6" providerId="LiveId" clId="{4035C4BB-C064-498D-A87E-57B194B2370F}" dt="2023-03-13T21:40:49.223" v="350" actId="478"/>
          <ac:cxnSpMkLst>
            <pc:docMk/>
            <pc:sldMk cId="2996934286" sldId="270"/>
            <ac:cxnSpMk id="157" creationId="{00000000-0000-0000-0000-000000000000}"/>
          </ac:cxnSpMkLst>
        </pc:cxnChg>
      </pc:sldChg>
      <pc:sldChg chg="addSp delSp modSp add mod">
        <pc:chgData name="Lina Marcela Alvernia Arias" userId="11cf96c3254920e6" providerId="LiveId" clId="{4035C4BB-C064-498D-A87E-57B194B2370F}" dt="2023-03-15T23:07:10.878" v="4280" actId="2711"/>
        <pc:sldMkLst>
          <pc:docMk/>
          <pc:sldMk cId="3140418932" sldId="271"/>
        </pc:sldMkLst>
        <pc:spChg chg="mod">
          <ac:chgData name="Lina Marcela Alvernia Arias" userId="11cf96c3254920e6" providerId="LiveId" clId="{4035C4BB-C064-498D-A87E-57B194B2370F}" dt="2023-03-15T22:59:50.661" v="4176" actId="1076"/>
          <ac:spMkLst>
            <pc:docMk/>
            <pc:sldMk cId="3140418932" sldId="271"/>
            <ac:spMk id="170" creationId="{00000000-0000-0000-0000-000000000000}"/>
          </ac:spMkLst>
        </pc:spChg>
        <pc:spChg chg="mod">
          <ac:chgData name="Lina Marcela Alvernia Arias" userId="11cf96c3254920e6" providerId="LiveId" clId="{4035C4BB-C064-498D-A87E-57B194B2370F}" dt="2023-03-15T23:07:10.878" v="4280" actId="2711"/>
          <ac:spMkLst>
            <pc:docMk/>
            <pc:sldMk cId="3140418932" sldId="271"/>
            <ac:spMk id="172" creationId="{00000000-0000-0000-0000-000000000000}"/>
          </ac:spMkLst>
        </pc:spChg>
        <pc:graphicFrameChg chg="add del modGraphic">
          <ac:chgData name="Lina Marcela Alvernia Arias" userId="11cf96c3254920e6" providerId="LiveId" clId="{4035C4BB-C064-498D-A87E-57B194B2370F}" dt="2023-03-13T21:45:08.811" v="561" actId="27309"/>
          <ac:graphicFrameMkLst>
            <pc:docMk/>
            <pc:sldMk cId="3140418932" sldId="271"/>
            <ac:graphicFrameMk id="5" creationId="{DD183F6B-4CE5-170B-E867-F68883522CCF}"/>
          </ac:graphicFrameMkLst>
        </pc:graphicFrameChg>
      </pc:sldChg>
      <pc:sldChg chg="modSp add mod">
        <pc:chgData name="Lina Marcela Alvernia Arias" userId="11cf96c3254920e6" providerId="LiveId" clId="{4035C4BB-C064-498D-A87E-57B194B2370F}" dt="2023-03-15T23:09:44.224" v="4328" actId="2711"/>
        <pc:sldMkLst>
          <pc:docMk/>
          <pc:sldMk cId="4271301955" sldId="272"/>
        </pc:sldMkLst>
        <pc:spChg chg="mod">
          <ac:chgData name="Lina Marcela Alvernia Arias" userId="11cf96c3254920e6" providerId="LiveId" clId="{4035C4BB-C064-498D-A87E-57B194B2370F}" dt="2023-03-15T23:00:11.011" v="4182" actId="2711"/>
          <ac:spMkLst>
            <pc:docMk/>
            <pc:sldMk cId="4271301955" sldId="272"/>
            <ac:spMk id="170" creationId="{00000000-0000-0000-0000-000000000000}"/>
          </ac:spMkLst>
        </pc:spChg>
        <pc:spChg chg="mod">
          <ac:chgData name="Lina Marcela Alvernia Arias" userId="11cf96c3254920e6" providerId="LiveId" clId="{4035C4BB-C064-498D-A87E-57B194B2370F}" dt="2023-03-15T23:09:44.224" v="4328" actId="2711"/>
          <ac:spMkLst>
            <pc:docMk/>
            <pc:sldMk cId="4271301955" sldId="272"/>
            <ac:spMk id="172" creationId="{00000000-0000-0000-0000-000000000000}"/>
          </ac:spMkLst>
        </pc:spChg>
      </pc:sldChg>
      <pc:sldChg chg="addSp delSp modSp add mod setBg">
        <pc:chgData name="Lina Marcela Alvernia Arias" userId="11cf96c3254920e6" providerId="LiveId" clId="{4035C4BB-C064-498D-A87E-57B194B2370F}" dt="2023-03-15T23:06:50.915" v="4279" actId="20577"/>
        <pc:sldMkLst>
          <pc:docMk/>
          <pc:sldMk cId="1280364848" sldId="273"/>
        </pc:sldMkLst>
        <pc:spChg chg="add del">
          <ac:chgData name="Lina Marcela Alvernia Arias" userId="11cf96c3254920e6" providerId="LiveId" clId="{4035C4BB-C064-498D-A87E-57B194B2370F}" dt="2023-03-13T22:38:34.148" v="1069" actId="478"/>
          <ac:spMkLst>
            <pc:docMk/>
            <pc:sldMk cId="1280364848" sldId="273"/>
            <ac:spMk id="6" creationId="{FFC17E98-0DBB-D008-205B-CE589D1A5C82}"/>
          </ac:spMkLst>
        </pc:spChg>
        <pc:spChg chg="add del mod">
          <ac:chgData name="Lina Marcela Alvernia Arias" userId="11cf96c3254920e6" providerId="LiveId" clId="{4035C4BB-C064-498D-A87E-57B194B2370F}" dt="2023-03-13T22:38:30.468" v="1068" actId="478"/>
          <ac:spMkLst>
            <pc:docMk/>
            <pc:sldMk cId="1280364848" sldId="273"/>
            <ac:spMk id="7" creationId="{EC5E044C-2D3A-CD90-E3CA-B9B6232DA73B}"/>
          </ac:spMkLst>
        </pc:spChg>
        <pc:spChg chg="mod">
          <ac:chgData name="Lina Marcela Alvernia Arias" userId="11cf96c3254920e6" providerId="LiveId" clId="{4035C4BB-C064-498D-A87E-57B194B2370F}" dt="2023-03-15T22:59:41.963" v="4174" actId="1036"/>
          <ac:spMkLst>
            <pc:docMk/>
            <pc:sldMk cId="1280364848" sldId="273"/>
            <ac:spMk id="170" creationId="{00000000-0000-0000-0000-000000000000}"/>
          </ac:spMkLst>
        </pc:spChg>
        <pc:spChg chg="mod">
          <ac:chgData name="Lina Marcela Alvernia Arias" userId="11cf96c3254920e6" providerId="LiveId" clId="{4035C4BB-C064-498D-A87E-57B194B2370F}" dt="2023-03-15T23:06:50.915" v="4279" actId="20577"/>
          <ac:spMkLst>
            <pc:docMk/>
            <pc:sldMk cId="1280364848" sldId="273"/>
            <ac:spMk id="172" creationId="{00000000-0000-0000-0000-000000000000}"/>
          </ac:spMkLst>
        </pc:spChg>
        <pc:spChg chg="add del">
          <ac:chgData name="Lina Marcela Alvernia Arias" userId="11cf96c3254920e6" providerId="LiveId" clId="{4035C4BB-C064-498D-A87E-57B194B2370F}" dt="2023-03-13T22:36:13.138" v="963" actId="26606"/>
          <ac:spMkLst>
            <pc:docMk/>
            <pc:sldMk cId="1280364848" sldId="273"/>
            <ac:spMk id="177" creationId="{2550BE34-C2B8-49B8-8519-67A8CAD51AE9}"/>
          </ac:spMkLst>
        </pc:spChg>
        <pc:spChg chg="add del">
          <ac:chgData name="Lina Marcela Alvernia Arias" userId="11cf96c3254920e6" providerId="LiveId" clId="{4035C4BB-C064-498D-A87E-57B194B2370F}" dt="2023-03-13T22:36:13.138" v="963" actId="26606"/>
          <ac:spMkLst>
            <pc:docMk/>
            <pc:sldMk cId="1280364848" sldId="273"/>
            <ac:spMk id="179" creationId="{A7457DD9-5A45-400A-AB4B-4B4EDECA25F1}"/>
          </ac:spMkLst>
        </pc:spChg>
        <pc:spChg chg="add del">
          <ac:chgData name="Lina Marcela Alvernia Arias" userId="11cf96c3254920e6" providerId="LiveId" clId="{4035C4BB-C064-498D-A87E-57B194B2370F}" dt="2023-03-13T22:36:13.138" v="963" actId="26606"/>
          <ac:spMkLst>
            <pc:docMk/>
            <pc:sldMk cId="1280364848" sldId="273"/>
            <ac:spMk id="181" creationId="{441CF7D6-A660-431A-B0BB-140A0D5556B6}"/>
          </ac:spMkLst>
        </pc:spChg>
        <pc:spChg chg="add del">
          <ac:chgData name="Lina Marcela Alvernia Arias" userId="11cf96c3254920e6" providerId="LiveId" clId="{4035C4BB-C064-498D-A87E-57B194B2370F}" dt="2023-03-13T22:36:13.138" v="963" actId="26606"/>
          <ac:spMkLst>
            <pc:docMk/>
            <pc:sldMk cId="1280364848" sldId="273"/>
            <ac:spMk id="183" creationId="{0570A85B-3810-4F95-97B0-CBF4CCDB381C}"/>
          </ac:spMkLst>
        </pc:spChg>
        <pc:graphicFrameChg chg="add del mod modGraphic">
          <ac:chgData name="Lina Marcela Alvernia Arias" userId="11cf96c3254920e6" providerId="LiveId" clId="{4035C4BB-C064-498D-A87E-57B194B2370F}" dt="2023-03-13T22:35:58.968" v="958" actId="478"/>
          <ac:graphicFrameMkLst>
            <pc:docMk/>
            <pc:sldMk cId="1280364848" sldId="273"/>
            <ac:graphicFrameMk id="4" creationId="{7E62A3B9-F4BE-B4DE-BD73-B1B66DBE01D9}"/>
          </ac:graphicFrameMkLst>
        </pc:graphicFrameChg>
        <pc:graphicFrameChg chg="add mod modGraphic">
          <ac:chgData name="Lina Marcela Alvernia Arias" userId="11cf96c3254920e6" providerId="LiveId" clId="{4035C4BB-C064-498D-A87E-57B194B2370F}" dt="2023-03-13T22:38:49.978" v="1071" actId="14734"/>
          <ac:graphicFrameMkLst>
            <pc:docMk/>
            <pc:sldMk cId="1280364848" sldId="273"/>
            <ac:graphicFrameMk id="5" creationId="{83E45863-DF0E-46B1-6F9E-944E6AAB4038}"/>
          </ac:graphicFrameMkLst>
        </pc:graphicFrameChg>
      </pc:sldChg>
      <pc:sldChg chg="modSp add mod ord">
        <pc:chgData name="Lina Marcela Alvernia Arias" userId="11cf96c3254920e6" providerId="LiveId" clId="{4035C4BB-C064-498D-A87E-57B194B2370F}" dt="2023-03-15T23:09:55.149" v="4329" actId="2711"/>
        <pc:sldMkLst>
          <pc:docMk/>
          <pc:sldMk cId="4047317683" sldId="274"/>
        </pc:sldMkLst>
        <pc:spChg chg="mod">
          <ac:chgData name="Lina Marcela Alvernia Arias" userId="11cf96c3254920e6" providerId="LiveId" clId="{4035C4BB-C064-498D-A87E-57B194B2370F}" dt="2023-03-15T23:00:54.757" v="4208" actId="20577"/>
          <ac:spMkLst>
            <pc:docMk/>
            <pc:sldMk cId="4047317683" sldId="274"/>
            <ac:spMk id="170" creationId="{00000000-0000-0000-0000-000000000000}"/>
          </ac:spMkLst>
        </pc:spChg>
        <pc:spChg chg="mod">
          <ac:chgData name="Lina Marcela Alvernia Arias" userId="11cf96c3254920e6" providerId="LiveId" clId="{4035C4BB-C064-498D-A87E-57B194B2370F}" dt="2023-03-15T23:09:55.149" v="4329" actId="2711"/>
          <ac:spMkLst>
            <pc:docMk/>
            <pc:sldMk cId="4047317683" sldId="274"/>
            <ac:spMk id="172" creationId="{00000000-0000-0000-0000-000000000000}"/>
          </ac:spMkLst>
        </pc:spChg>
      </pc:sldChg>
      <pc:sldChg chg="modSp add mod ord">
        <pc:chgData name="Lina Marcela Alvernia Arias" userId="11cf96c3254920e6" providerId="LiveId" clId="{4035C4BB-C064-498D-A87E-57B194B2370F}" dt="2023-03-15T23:10:03.713" v="4333" actId="255"/>
        <pc:sldMkLst>
          <pc:docMk/>
          <pc:sldMk cId="1733961218" sldId="275"/>
        </pc:sldMkLst>
        <pc:spChg chg="mod">
          <ac:chgData name="Lina Marcela Alvernia Arias" userId="11cf96c3254920e6" providerId="LiveId" clId="{4035C4BB-C064-498D-A87E-57B194B2370F}" dt="2023-03-15T23:00:50.473" v="4206" actId="20577"/>
          <ac:spMkLst>
            <pc:docMk/>
            <pc:sldMk cId="1733961218" sldId="275"/>
            <ac:spMk id="170" creationId="{00000000-0000-0000-0000-000000000000}"/>
          </ac:spMkLst>
        </pc:spChg>
        <pc:spChg chg="mod">
          <ac:chgData name="Lina Marcela Alvernia Arias" userId="11cf96c3254920e6" providerId="LiveId" clId="{4035C4BB-C064-498D-A87E-57B194B2370F}" dt="2023-03-15T23:10:03.713" v="4333" actId="255"/>
          <ac:spMkLst>
            <pc:docMk/>
            <pc:sldMk cId="1733961218" sldId="275"/>
            <ac:spMk id="172" creationId="{00000000-0000-0000-0000-000000000000}"/>
          </ac:spMkLst>
        </pc:spChg>
      </pc:sldChg>
      <pc:sldChg chg="modSp add mod ord">
        <pc:chgData name="Lina Marcela Alvernia Arias" userId="11cf96c3254920e6" providerId="LiveId" clId="{4035C4BB-C064-498D-A87E-57B194B2370F}" dt="2023-03-15T23:10:15.258" v="4336" actId="2711"/>
        <pc:sldMkLst>
          <pc:docMk/>
          <pc:sldMk cId="2964808956" sldId="276"/>
        </pc:sldMkLst>
        <pc:spChg chg="mod">
          <ac:chgData name="Lina Marcela Alvernia Arias" userId="11cf96c3254920e6" providerId="LiveId" clId="{4035C4BB-C064-498D-A87E-57B194B2370F}" dt="2023-03-15T23:01:15.467" v="4211" actId="1076"/>
          <ac:spMkLst>
            <pc:docMk/>
            <pc:sldMk cId="2964808956" sldId="276"/>
            <ac:spMk id="170" creationId="{00000000-0000-0000-0000-000000000000}"/>
          </ac:spMkLst>
        </pc:spChg>
        <pc:spChg chg="mod">
          <ac:chgData name="Lina Marcela Alvernia Arias" userId="11cf96c3254920e6" providerId="LiveId" clId="{4035C4BB-C064-498D-A87E-57B194B2370F}" dt="2023-03-15T23:10:15.258" v="4336" actId="2711"/>
          <ac:spMkLst>
            <pc:docMk/>
            <pc:sldMk cId="2964808956" sldId="276"/>
            <ac:spMk id="172" creationId="{00000000-0000-0000-0000-000000000000}"/>
          </ac:spMkLst>
        </pc:spChg>
      </pc:sldChg>
      <pc:sldChg chg="addSp delSp modSp add del mod">
        <pc:chgData name="Lina Marcela Alvernia Arias" userId="11cf96c3254920e6" providerId="LiveId" clId="{4035C4BB-C064-498D-A87E-57B194B2370F}" dt="2023-03-15T23:06:16.846" v="4271" actId="255"/>
        <pc:sldMkLst>
          <pc:docMk/>
          <pc:sldMk cId="0" sldId="277"/>
        </pc:sldMkLst>
        <pc:spChg chg="add mod">
          <ac:chgData name="Lina Marcela Alvernia Arias" userId="11cf96c3254920e6" providerId="LiveId" clId="{4035C4BB-C064-498D-A87E-57B194B2370F}" dt="2023-03-15T22:35:43.121" v="3315"/>
          <ac:spMkLst>
            <pc:docMk/>
            <pc:sldMk cId="0" sldId="277"/>
            <ac:spMk id="2" creationId="{89739FBF-7B3D-3290-0F60-201A7D16ED24}"/>
          </ac:spMkLst>
        </pc:spChg>
        <pc:spChg chg="add mod">
          <ac:chgData name="Lina Marcela Alvernia Arias" userId="11cf96c3254920e6" providerId="LiveId" clId="{4035C4BB-C064-498D-A87E-57B194B2370F}" dt="2023-03-15T22:59:33.292" v="4158" actId="20577"/>
          <ac:spMkLst>
            <pc:docMk/>
            <pc:sldMk cId="0" sldId="277"/>
            <ac:spMk id="3" creationId="{AAA852D1-6B6C-B1B7-9CED-4ED18C238EDB}"/>
          </ac:spMkLst>
        </pc:spChg>
        <pc:spChg chg="add del mod">
          <ac:chgData name="Lina Marcela Alvernia Arias" userId="11cf96c3254920e6" providerId="LiveId" clId="{4035C4BB-C064-498D-A87E-57B194B2370F}" dt="2023-03-15T22:36:12.906" v="3379" actId="478"/>
          <ac:spMkLst>
            <pc:docMk/>
            <pc:sldMk cId="0" sldId="277"/>
            <ac:spMk id="5" creationId="{14C7C149-7EB0-5BD2-5DEE-B93507D36B42}"/>
          </ac:spMkLst>
        </pc:spChg>
        <pc:spChg chg="del">
          <ac:chgData name="Lina Marcela Alvernia Arias" userId="11cf96c3254920e6" providerId="LiveId" clId="{4035C4BB-C064-498D-A87E-57B194B2370F}" dt="2023-03-15T22:36:08.446" v="3378" actId="478"/>
          <ac:spMkLst>
            <pc:docMk/>
            <pc:sldMk cId="0" sldId="277"/>
            <ac:spMk id="204" creationId="{00000000-0000-0000-0000-000000000000}"/>
          </ac:spMkLst>
        </pc:spChg>
        <pc:spChg chg="mod">
          <ac:chgData name="Lina Marcela Alvernia Arias" userId="11cf96c3254920e6" providerId="LiveId" clId="{4035C4BB-C064-498D-A87E-57B194B2370F}" dt="2023-03-15T23:05:57.322" v="4266" actId="403"/>
          <ac:spMkLst>
            <pc:docMk/>
            <pc:sldMk cId="0" sldId="277"/>
            <ac:spMk id="205" creationId="{00000000-0000-0000-0000-000000000000}"/>
          </ac:spMkLst>
        </pc:spChg>
        <pc:spChg chg="mod">
          <ac:chgData name="Lina Marcela Alvernia Arias" userId="11cf96c3254920e6" providerId="LiveId" clId="{4035C4BB-C064-498D-A87E-57B194B2370F}" dt="2023-03-15T23:06:16.846" v="4271" actId="255"/>
          <ac:spMkLst>
            <pc:docMk/>
            <pc:sldMk cId="0" sldId="277"/>
            <ac:spMk id="206" creationId="{00000000-0000-0000-0000-000000000000}"/>
          </ac:spMkLst>
        </pc:spChg>
        <pc:spChg chg="mod">
          <ac:chgData name="Lina Marcela Alvernia Arias" userId="11cf96c3254920e6" providerId="LiveId" clId="{4035C4BB-C064-498D-A87E-57B194B2370F}" dt="2023-03-15T23:06:08.240" v="4269" actId="2711"/>
          <ac:spMkLst>
            <pc:docMk/>
            <pc:sldMk cId="0" sldId="277"/>
            <ac:spMk id="207" creationId="{00000000-0000-0000-0000-000000000000}"/>
          </ac:spMkLst>
        </pc:spChg>
        <pc:spChg chg="mod">
          <ac:chgData name="Lina Marcela Alvernia Arias" userId="11cf96c3254920e6" providerId="LiveId" clId="{4035C4BB-C064-498D-A87E-57B194B2370F}" dt="2023-03-15T23:05:43.317" v="4264" actId="404"/>
          <ac:spMkLst>
            <pc:docMk/>
            <pc:sldMk cId="0" sldId="277"/>
            <ac:spMk id="208" creationId="{00000000-0000-0000-0000-000000000000}"/>
          </ac:spMkLst>
        </pc:spChg>
        <pc:grpChg chg="del mod">
          <ac:chgData name="Lina Marcela Alvernia Arias" userId="11cf96c3254920e6" providerId="LiveId" clId="{4035C4BB-C064-498D-A87E-57B194B2370F}" dt="2023-03-15T22:45:03.822" v="3730" actId="478"/>
          <ac:grpSpMkLst>
            <pc:docMk/>
            <pc:sldMk cId="0" sldId="277"/>
            <ac:grpSpMk id="230" creationId="{00000000-0000-0000-0000-000000000000}"/>
          </ac:grpSpMkLst>
        </pc:grpChg>
        <pc:grpChg chg="del">
          <ac:chgData name="Lina Marcela Alvernia Arias" userId="11cf96c3254920e6" providerId="LiveId" clId="{4035C4BB-C064-498D-A87E-57B194B2370F}" dt="2023-03-15T22:46:16.832" v="3736" actId="478"/>
          <ac:grpSpMkLst>
            <pc:docMk/>
            <pc:sldMk cId="0" sldId="277"/>
            <ac:grpSpMk id="237" creationId="{00000000-0000-0000-0000-000000000000}"/>
          </ac:grpSpMkLst>
        </pc:grpChg>
        <pc:grpChg chg="del">
          <ac:chgData name="Lina Marcela Alvernia Arias" userId="11cf96c3254920e6" providerId="LiveId" clId="{4035C4BB-C064-498D-A87E-57B194B2370F}" dt="2023-03-15T22:46:18.472" v="3737" actId="478"/>
          <ac:grpSpMkLst>
            <pc:docMk/>
            <pc:sldMk cId="0" sldId="277"/>
            <ac:grpSpMk id="243" creationId="{00000000-0000-0000-0000-000000000000}"/>
          </ac:grpSpMkLst>
        </pc:grpChg>
        <pc:grpChg chg="del">
          <ac:chgData name="Lina Marcela Alvernia Arias" userId="11cf96c3254920e6" providerId="LiveId" clId="{4035C4BB-C064-498D-A87E-57B194B2370F}" dt="2023-03-15T22:46:14.423" v="3735" actId="478"/>
          <ac:grpSpMkLst>
            <pc:docMk/>
            <pc:sldMk cId="0" sldId="277"/>
            <ac:grpSpMk id="247" creationId="{00000000-0000-0000-0000-000000000000}"/>
          </ac:grpSpMkLst>
        </pc:grpChg>
        <pc:grpChg chg="del">
          <ac:chgData name="Lina Marcela Alvernia Arias" userId="11cf96c3254920e6" providerId="LiveId" clId="{4035C4BB-C064-498D-A87E-57B194B2370F}" dt="2023-03-15T22:45:40.819" v="3731" actId="478"/>
          <ac:grpSpMkLst>
            <pc:docMk/>
            <pc:sldMk cId="0" sldId="277"/>
            <ac:grpSpMk id="256" creationId="{00000000-0000-0000-0000-000000000000}"/>
          </ac:grpSpMkLst>
        </pc:grpChg>
        <pc:picChg chg="del">
          <ac:chgData name="Lina Marcela Alvernia Arias" userId="11cf96c3254920e6" providerId="LiveId" clId="{4035C4BB-C064-498D-A87E-57B194B2370F}" dt="2023-03-15T22:35:44.950" v="3316" actId="478"/>
          <ac:picMkLst>
            <pc:docMk/>
            <pc:sldMk cId="0" sldId="277"/>
            <ac:picMk id="334" creationId="{00000000-0000-0000-0000-000000000000}"/>
          </ac:picMkLst>
        </pc:picChg>
        <pc:picChg chg="add mod">
          <ac:chgData name="Lina Marcela Alvernia Arias" userId="11cf96c3254920e6" providerId="LiveId" clId="{4035C4BB-C064-498D-A87E-57B194B2370F}" dt="2023-03-15T22:45:52.199" v="3734" actId="1076"/>
          <ac:picMkLst>
            <pc:docMk/>
            <pc:sldMk cId="0" sldId="277"/>
            <ac:picMk id="1026" creationId="{E01BE699-E974-C563-CF05-13209C9FB0AA}"/>
          </ac:picMkLst>
        </pc:picChg>
        <pc:picChg chg="add mod">
          <ac:chgData name="Lina Marcela Alvernia Arias" userId="11cf96c3254920e6" providerId="LiveId" clId="{4035C4BB-C064-498D-A87E-57B194B2370F}" dt="2023-03-15T22:46:28.401" v="3740" actId="1076"/>
          <ac:picMkLst>
            <pc:docMk/>
            <pc:sldMk cId="0" sldId="277"/>
            <ac:picMk id="1028" creationId="{EA5FD29E-1316-CE91-735C-973D81383447}"/>
          </ac:picMkLst>
        </pc:picChg>
      </pc:sldChg>
      <pc:sldChg chg="addSp delSp modSp add mod">
        <pc:chgData name="Lina Marcela Alvernia Arias" userId="11cf96c3254920e6" providerId="LiveId" clId="{4035C4BB-C064-498D-A87E-57B194B2370F}" dt="2023-03-15T23:08:48.870" v="4322" actId="1076"/>
        <pc:sldMkLst>
          <pc:docMk/>
          <pc:sldMk cId="1561142705" sldId="278"/>
        </pc:sldMkLst>
        <pc:spChg chg="add mod">
          <ac:chgData name="Lina Marcela Alvernia Arias" userId="11cf96c3254920e6" providerId="LiveId" clId="{4035C4BB-C064-498D-A87E-57B194B2370F}" dt="2023-03-15T22:59:59.054" v="4178"/>
          <ac:spMkLst>
            <pc:docMk/>
            <pc:sldMk cId="1561142705" sldId="278"/>
            <ac:spMk id="4" creationId="{0A59FD19-2F85-A82C-7030-3CFA1684ADF0}"/>
          </ac:spMkLst>
        </pc:spChg>
        <pc:spChg chg="add mod">
          <ac:chgData name="Lina Marcela Alvernia Arias" userId="11cf96c3254920e6" providerId="LiveId" clId="{4035C4BB-C064-498D-A87E-57B194B2370F}" dt="2023-03-15T23:08:48.870" v="4322" actId="1076"/>
          <ac:spMkLst>
            <pc:docMk/>
            <pc:sldMk cId="1561142705" sldId="278"/>
            <ac:spMk id="7" creationId="{9DAC4816-9398-31AD-8712-FC753A009B99}"/>
          </ac:spMkLst>
        </pc:spChg>
        <pc:spChg chg="add del mod">
          <ac:chgData name="Lina Marcela Alvernia Arias" userId="11cf96c3254920e6" providerId="LiveId" clId="{4035C4BB-C064-498D-A87E-57B194B2370F}" dt="2023-03-13T23:26:20.509" v="2041" actId="478"/>
          <ac:spMkLst>
            <pc:docMk/>
            <pc:sldMk cId="1561142705" sldId="278"/>
            <ac:spMk id="15" creationId="{19CD0A69-2AD6-2DC8-4949-85CFFB8ABF70}"/>
          </ac:spMkLst>
        </pc:spChg>
        <pc:spChg chg="add mod">
          <ac:chgData name="Lina Marcela Alvernia Arias" userId="11cf96c3254920e6" providerId="LiveId" clId="{4035C4BB-C064-498D-A87E-57B194B2370F}" dt="2023-03-15T23:07:36.916" v="4283" actId="14100"/>
          <ac:spMkLst>
            <pc:docMk/>
            <pc:sldMk cId="1561142705" sldId="278"/>
            <ac:spMk id="17" creationId="{8F0BE2F3-DEE3-E857-505E-B2EDCBFA57F9}"/>
          </ac:spMkLst>
        </pc:spChg>
        <pc:spChg chg="del">
          <ac:chgData name="Lina Marcela Alvernia Arias" userId="11cf96c3254920e6" providerId="LiveId" clId="{4035C4BB-C064-498D-A87E-57B194B2370F}" dt="2023-03-15T22:59:58.443" v="4177" actId="478"/>
          <ac:spMkLst>
            <pc:docMk/>
            <pc:sldMk cId="1561142705" sldId="278"/>
            <ac:spMk id="170" creationId="{00000000-0000-0000-0000-000000000000}"/>
          </ac:spMkLst>
        </pc:spChg>
        <pc:spChg chg="del mod">
          <ac:chgData name="Lina Marcela Alvernia Arias" userId="11cf96c3254920e6" providerId="LiveId" clId="{4035C4BB-C064-498D-A87E-57B194B2370F}" dt="2023-03-13T23:17:45.274" v="1778"/>
          <ac:spMkLst>
            <pc:docMk/>
            <pc:sldMk cId="1561142705" sldId="278"/>
            <ac:spMk id="172" creationId="{00000000-0000-0000-0000-000000000000}"/>
          </ac:spMkLst>
        </pc:spChg>
        <pc:picChg chg="add mod modCrop">
          <ac:chgData name="Lina Marcela Alvernia Arias" userId="11cf96c3254920e6" providerId="LiveId" clId="{4035C4BB-C064-498D-A87E-57B194B2370F}" dt="2023-03-15T23:08:29.207" v="4319" actId="1036"/>
          <ac:picMkLst>
            <pc:docMk/>
            <pc:sldMk cId="1561142705" sldId="278"/>
            <ac:picMk id="5" creationId="{29CA7D9C-3737-3E86-D730-81E18C58309E}"/>
          </ac:picMkLst>
        </pc:picChg>
        <pc:cxnChg chg="add del mod">
          <ac:chgData name="Lina Marcela Alvernia Arias" userId="11cf96c3254920e6" providerId="LiveId" clId="{4035C4BB-C064-498D-A87E-57B194B2370F}" dt="2023-03-13T23:20:09.147" v="1841" actId="11529"/>
          <ac:cxnSpMkLst>
            <pc:docMk/>
            <pc:sldMk cId="1561142705" sldId="278"/>
            <ac:cxnSpMk id="9" creationId="{41E2FEC6-6D28-453C-8BD5-D625E30F1E70}"/>
          </ac:cxnSpMkLst>
        </pc:cxnChg>
        <pc:cxnChg chg="add del mod">
          <ac:chgData name="Lina Marcela Alvernia Arias" userId="11cf96c3254920e6" providerId="LiveId" clId="{4035C4BB-C064-498D-A87E-57B194B2370F}" dt="2023-03-13T23:20:22.605" v="1843" actId="11529"/>
          <ac:cxnSpMkLst>
            <pc:docMk/>
            <pc:sldMk cId="1561142705" sldId="278"/>
            <ac:cxnSpMk id="11" creationId="{91B91050-E985-75E8-24E2-881E6CFAEE82}"/>
          </ac:cxnSpMkLst>
        </pc:cxnChg>
        <pc:cxnChg chg="add mod">
          <ac:chgData name="Lina Marcela Alvernia Arias" userId="11cf96c3254920e6" providerId="LiveId" clId="{4035C4BB-C064-498D-A87E-57B194B2370F}" dt="2023-03-15T23:07:40.248" v="4284" actId="1076"/>
          <ac:cxnSpMkLst>
            <pc:docMk/>
            <pc:sldMk cId="1561142705" sldId="278"/>
            <ac:cxnSpMk id="13" creationId="{5C106894-A7FD-F406-13D5-E20625778FF9}"/>
          </ac:cxnSpMkLst>
        </pc:cxnChg>
      </pc:sldChg>
      <pc:sldChg chg="addSp delSp modSp add mod">
        <pc:chgData name="Lina Marcela Alvernia Arias" userId="11cf96c3254920e6" providerId="LiveId" clId="{4035C4BB-C064-498D-A87E-57B194B2370F}" dt="2023-03-15T23:09:14.091" v="4327" actId="14100"/>
        <pc:sldMkLst>
          <pc:docMk/>
          <pc:sldMk cId="606366522" sldId="279"/>
        </pc:sldMkLst>
        <pc:spChg chg="add mod">
          <ac:chgData name="Lina Marcela Alvernia Arias" userId="11cf96c3254920e6" providerId="LiveId" clId="{4035C4BB-C064-498D-A87E-57B194B2370F}" dt="2023-03-15T23:08:58.253" v="4324" actId="1076"/>
          <ac:spMkLst>
            <pc:docMk/>
            <pc:sldMk cId="606366522" sldId="279"/>
            <ac:spMk id="4" creationId="{7B11DB8D-0C49-7654-0567-C8462FDEA732}"/>
          </ac:spMkLst>
        </pc:spChg>
        <pc:spChg chg="add mod">
          <ac:chgData name="Lina Marcela Alvernia Arias" userId="11cf96c3254920e6" providerId="LiveId" clId="{4035C4BB-C064-498D-A87E-57B194B2370F}" dt="2023-03-15T23:00:05.058" v="4181"/>
          <ac:spMkLst>
            <pc:docMk/>
            <pc:sldMk cId="606366522" sldId="279"/>
            <ac:spMk id="5" creationId="{1093C1D4-147A-0EED-32BF-786B1DB02DD2}"/>
          </ac:spMkLst>
        </pc:spChg>
        <pc:spChg chg="del">
          <ac:chgData name="Lina Marcela Alvernia Arias" userId="11cf96c3254920e6" providerId="LiveId" clId="{4035C4BB-C064-498D-A87E-57B194B2370F}" dt="2023-03-13T23:25:50.196" v="2008" actId="478"/>
          <ac:spMkLst>
            <pc:docMk/>
            <pc:sldMk cId="606366522" sldId="279"/>
            <ac:spMk id="7" creationId="{9DAC4816-9398-31AD-8712-FC753A009B99}"/>
          </ac:spMkLst>
        </pc:spChg>
        <pc:spChg chg="add mod">
          <ac:chgData name="Lina Marcela Alvernia Arias" userId="11cf96c3254920e6" providerId="LiveId" clId="{4035C4BB-C064-498D-A87E-57B194B2370F}" dt="2023-03-15T23:09:14.091" v="4327" actId="14100"/>
          <ac:spMkLst>
            <pc:docMk/>
            <pc:sldMk cId="606366522" sldId="279"/>
            <ac:spMk id="8" creationId="{61FD60AA-DF75-232F-7AD7-470C07809195}"/>
          </ac:spMkLst>
        </pc:spChg>
        <pc:spChg chg="del">
          <ac:chgData name="Lina Marcela Alvernia Arias" userId="11cf96c3254920e6" providerId="LiveId" clId="{4035C4BB-C064-498D-A87E-57B194B2370F}" dt="2023-03-13T23:25:55.412" v="2010" actId="21"/>
          <ac:spMkLst>
            <pc:docMk/>
            <pc:sldMk cId="606366522" sldId="279"/>
            <ac:spMk id="15" creationId="{19CD0A69-2AD6-2DC8-4949-85CFFB8ABF70}"/>
          </ac:spMkLst>
        </pc:spChg>
        <pc:spChg chg="del">
          <ac:chgData name="Lina Marcela Alvernia Arias" userId="11cf96c3254920e6" providerId="LiveId" clId="{4035C4BB-C064-498D-A87E-57B194B2370F}" dt="2023-03-13T23:25:52.798" v="2009" actId="478"/>
          <ac:spMkLst>
            <pc:docMk/>
            <pc:sldMk cId="606366522" sldId="279"/>
            <ac:spMk id="17" creationId="{8F0BE2F3-DEE3-E857-505E-B2EDCBFA57F9}"/>
          </ac:spMkLst>
        </pc:spChg>
        <pc:spChg chg="del mod">
          <ac:chgData name="Lina Marcela Alvernia Arias" userId="11cf96c3254920e6" providerId="LiveId" clId="{4035C4BB-C064-498D-A87E-57B194B2370F}" dt="2023-03-15T23:00:04.537" v="4180" actId="478"/>
          <ac:spMkLst>
            <pc:docMk/>
            <pc:sldMk cId="606366522" sldId="279"/>
            <ac:spMk id="170" creationId="{00000000-0000-0000-0000-000000000000}"/>
          </ac:spMkLst>
        </pc:spChg>
        <pc:picChg chg="del">
          <ac:chgData name="Lina Marcela Alvernia Arias" userId="11cf96c3254920e6" providerId="LiveId" clId="{4035C4BB-C064-498D-A87E-57B194B2370F}" dt="2023-03-13T23:25:47.793" v="2007" actId="478"/>
          <ac:picMkLst>
            <pc:docMk/>
            <pc:sldMk cId="606366522" sldId="279"/>
            <ac:picMk id="5" creationId="{29CA7D9C-3737-3E86-D730-81E18C58309E}"/>
          </ac:picMkLst>
        </pc:picChg>
        <pc:cxnChg chg="mod">
          <ac:chgData name="Lina Marcela Alvernia Arias" userId="11cf96c3254920e6" providerId="LiveId" clId="{4035C4BB-C064-498D-A87E-57B194B2370F}" dt="2023-03-14T01:37:27.433" v="3223" actId="1076"/>
          <ac:cxnSpMkLst>
            <pc:docMk/>
            <pc:sldMk cId="606366522" sldId="279"/>
            <ac:cxnSpMk id="13" creationId="{5C106894-A7FD-F406-13D5-E20625778FF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975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494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89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553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95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89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5845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492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6811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311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774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446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98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477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915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6692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347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150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082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308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765d7774d_3_1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9765d7774d_3_1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2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566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68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939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FB6BC0-5D45-D8AE-9BD1-FA4BD4F8AD9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871DF80-E698-C72D-CD7D-E72FE398E5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D68F2E1-A2B4-E425-17B6-806D4B714069}"/>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660F1A96-B149-30BE-51A9-F13AC5B33A4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DACE357-AD0D-7AD4-3822-284568FF920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61407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579B5D-29CC-44AB-0232-4F7B05CD0E1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1200894-ACCF-1F0C-DFC7-D1F4938B88A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57C947-73FE-B34C-1039-F9C4828F2AD5}"/>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587CE3CA-73DC-C86A-CEA5-B9175F89F62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32293E5-7265-0699-EF4A-74B5DC6B1C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0079788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8364BA3-4B87-CD31-6E5C-09DA3B724CE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E02F19-66EB-0F41-0C5D-18A3726C5AF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9BCDD54-FD17-FDFA-0D18-6697CEF6F37C}"/>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B470E733-AFEA-CB58-AB70-7AFB8373510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E878EA1-0203-570B-B353-33A6C90F10E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29879067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20C0B-0381-13B2-E865-CC60E5DECD8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4F2340C-CD11-8E23-6317-0D26E6D9961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67B2A4A-77D4-32D0-729B-932D8D74A103}"/>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E01435A0-B9CF-47BF-C90E-8FD2BD34CAE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DE38EF3-451D-B357-33EA-4A1BFA0B30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459793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91A8A-E76B-557D-E4C0-B221A6AA832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7C23A66-17CB-DC3E-992A-BA40DADD43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B2CC913-BE21-B1E8-9FD4-029BAC88F43B}"/>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0E342529-5805-3230-BEDA-21BBA19188E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37A909B-C4F6-7D35-AE8E-2BC70CB13B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160260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8C60A-F5BF-3FB6-58EF-77DF3143B4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F749FF6-F1A8-ABE0-5744-71172464AB8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436968E-D541-469F-AB7F-31D86E3B1CA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6E3033F-A0AF-B481-6DA9-51F7DF8E26F7}"/>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0F90CA8D-EC37-317A-7AAE-BA1C039DC8A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C9398E6-68E4-81D5-5820-E280A4FABB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5017515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A88A2-2DA4-D176-7E23-4A2BF8332AA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3C02DCC-2698-7277-A584-B02A5EF8DC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59AC15A-311D-2C5C-98E4-66F75FA857D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D270FBD-EA5A-B8AF-B070-E7510EF3C3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4C0B648-65CE-7C99-A150-964E227F323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4FC9EE47-7D9A-17E8-BE8D-49051E1CF4CD}"/>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69FFA10F-3FD1-707C-C72C-DD3F517E6965}"/>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8BF514-6F58-6627-68CB-CB305834831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3700375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21E3E-08E6-46E6-959B-8032C3D913E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9DE6D27-A20E-7D0D-AD01-C92BC3A00F85}"/>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C1FA0C4C-EB06-1CA1-DEBB-F504F73FBC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74B9574-68A5-D838-B36F-EDA04553511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232025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DA57603-725A-5249-A94C-5DF71B71F044}"/>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2CE573BD-2D23-B1E6-9D76-24D4BA1DDC3A}"/>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EDE63B65-5F55-4991-3545-753E23C8FD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76970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46B7DF-BE7E-6A03-26CB-B456361C55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02342F7-7ED8-292F-D12E-AE4295CBD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632AD58-8E87-08CB-715E-93255060E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E755DBF-2021-9E6B-29B8-4826F6154E78}"/>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C0D53170-88C2-1049-80AE-071E7CDD467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902BACB-6A83-9BAE-212E-3E252428B7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8624502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C6B21-BA2E-595E-7F95-FAC235BE08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43018AE3-8087-DBD1-8384-839343A95C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64F2A32-F00C-396A-38E0-DC1217E7B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46B972-2399-3159-DD32-6F318C09E082}"/>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92A4213C-5FE0-34CC-EDA6-F537246D6AF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3C5D657-0D2D-9F45-0F36-C73BF2DAA7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7362609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7884861-E552-8100-0673-4D53164A3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234E590-26F8-32AF-1DB1-0F9248B75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E7704B8-63ED-99F6-F797-742E7F6B2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a:extLst>
              <a:ext uri="{FF2B5EF4-FFF2-40B4-BE49-F238E27FC236}">
                <a16:creationId xmlns:a16="http://schemas.microsoft.com/office/drawing/2014/main" id="{009C3CEF-4832-95A6-819F-1F58A8892D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74B8119E-00A8-DE52-E238-7D9AA56901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53957462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www.cienciadedatos.net/machine-learning-python.html" TargetMode="External"/><Relationship Id="rId3" Type="http://schemas.openxmlformats.org/officeDocument/2006/relationships/image" Target="../media/image1.png"/><Relationship Id="rId7" Type="http://schemas.openxmlformats.org/officeDocument/2006/relationships/hyperlink" Target="https://scikit-learn.org/stable/"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matplotlib.org/" TargetMode="External"/><Relationship Id="rId5" Type="http://schemas.openxmlformats.org/officeDocument/2006/relationships/hyperlink" Target="https://aprendeia.com/manipulando-datos-perdidos-en-python/" TargetMode="External"/><Relationship Id="rId4" Type="http://schemas.openxmlformats.org/officeDocument/2006/relationships/hyperlink" Target="https://pandas.pydata.org/do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4" name="Google Shape;144;p1"/>
          <p:cNvSpPr txBox="1">
            <a:spLocks noGrp="1"/>
          </p:cNvSpPr>
          <p:nvPr>
            <p:ph type="subTitle" idx="1"/>
          </p:nvPr>
        </p:nvSpPr>
        <p:spPr>
          <a:xfrm>
            <a:off x="246708" y="3752814"/>
            <a:ext cx="11685917" cy="1118235"/>
          </a:xfrm>
          <a:prstGeom prst="rect">
            <a:avLst/>
          </a:prstGeom>
        </p:spPr>
        <p:txBody>
          <a:bodyPr spcFirstLastPara="1" vert="horz" lIns="91440" tIns="45720" rIns="91440" bIns="45720" rtlCol="0" anchorCtr="0">
            <a:normAutofit/>
          </a:bodyPr>
          <a:lstStyle/>
          <a:p>
            <a:pPr lvl="0" algn="ctr"/>
            <a:r>
              <a:rPr lang="en-US" sz="2800" dirty="0" err="1">
                <a:solidFill>
                  <a:schemeClr val="tx1">
                    <a:lumMod val="85000"/>
                    <a:lumOff val="15000"/>
                  </a:schemeClr>
                </a:solidFill>
                <a:latin typeface="Amasis MT Pro Light" panose="02040304050005020304" pitchFamily="18" charset="0"/>
              </a:rPr>
              <a:t>Precio</a:t>
            </a:r>
            <a:r>
              <a:rPr lang="en-US" sz="2800" dirty="0">
                <a:solidFill>
                  <a:schemeClr val="tx1">
                    <a:lumMod val="85000"/>
                    <a:lumOff val="15000"/>
                  </a:schemeClr>
                </a:solidFill>
                <a:latin typeface="Amasis MT Pro Light" panose="02040304050005020304" pitchFamily="18" charset="0"/>
              </a:rPr>
              <a:t> de </a:t>
            </a:r>
            <a:r>
              <a:rPr lang="en-US" sz="2800" dirty="0" err="1">
                <a:solidFill>
                  <a:schemeClr val="tx1">
                    <a:lumMod val="85000"/>
                    <a:lumOff val="15000"/>
                  </a:schemeClr>
                </a:solidFill>
                <a:latin typeface="Amasis MT Pro Light" panose="02040304050005020304" pitchFamily="18" charset="0"/>
              </a:rPr>
              <a:t>alquiler</a:t>
            </a:r>
            <a:r>
              <a:rPr lang="en-US" sz="2800" dirty="0">
                <a:solidFill>
                  <a:schemeClr val="tx1">
                    <a:lumMod val="85000"/>
                    <a:lumOff val="15000"/>
                  </a:schemeClr>
                </a:solidFill>
                <a:latin typeface="Amasis MT Pro Light" panose="02040304050005020304" pitchFamily="18" charset="0"/>
              </a:rPr>
              <a:t> de </a:t>
            </a:r>
            <a:r>
              <a:rPr lang="en-US" sz="2800" dirty="0" err="1">
                <a:solidFill>
                  <a:schemeClr val="tx1">
                    <a:lumMod val="85000"/>
                    <a:lumOff val="15000"/>
                  </a:schemeClr>
                </a:solidFill>
                <a:latin typeface="Amasis MT Pro Light" panose="02040304050005020304" pitchFamily="18" charset="0"/>
              </a:rPr>
              <a:t>alojamientos</a:t>
            </a:r>
            <a:r>
              <a:rPr lang="en-US" sz="2800" dirty="0">
                <a:solidFill>
                  <a:schemeClr val="tx1">
                    <a:lumMod val="85000"/>
                    <a:lumOff val="15000"/>
                  </a:schemeClr>
                </a:solidFill>
                <a:latin typeface="Amasis MT Pro Light" panose="02040304050005020304" pitchFamily="18" charset="0"/>
              </a:rPr>
              <a:t> </a:t>
            </a:r>
            <a:r>
              <a:rPr lang="en-US" sz="2800" dirty="0" err="1">
                <a:solidFill>
                  <a:schemeClr val="tx1">
                    <a:lumMod val="85000"/>
                    <a:lumOff val="15000"/>
                  </a:schemeClr>
                </a:solidFill>
                <a:latin typeface="Amasis MT Pro Light" panose="02040304050005020304" pitchFamily="18" charset="0"/>
              </a:rPr>
              <a:t>en</a:t>
            </a:r>
            <a:r>
              <a:rPr lang="en-US" sz="2800" dirty="0">
                <a:solidFill>
                  <a:schemeClr val="tx1">
                    <a:lumMod val="85000"/>
                    <a:lumOff val="15000"/>
                  </a:schemeClr>
                </a:solidFill>
                <a:latin typeface="Amasis MT Pro Light" panose="02040304050005020304" pitchFamily="18" charset="0"/>
              </a:rPr>
              <a:t> AIRBNB - New York</a:t>
            </a:r>
          </a:p>
        </p:txBody>
      </p:sp>
      <p:pic>
        <p:nvPicPr>
          <p:cNvPr id="2" name="Picture 2">
            <a:extLst>
              <a:ext uri="{FF2B5EF4-FFF2-40B4-BE49-F238E27FC236}">
                <a16:creationId xmlns:a16="http://schemas.microsoft.com/office/drawing/2014/main" id="{7B7D53B6-FA47-7B4C-A232-69863582EB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9198" y="932016"/>
            <a:ext cx="8060939" cy="2506511"/>
          </a:xfrm>
          <a:prstGeom prst="rect">
            <a:avLst/>
          </a:prstGeom>
          <a:noFill/>
          <a:extLst>
            <a:ext uri="{909E8E84-426E-40DD-AFC4-6F175D3DCCD1}">
              <a14:hiddenFill xmlns:a14="http://schemas.microsoft.com/office/drawing/2010/main">
                <a:solidFill>
                  <a:srgbClr val="FFFFFF"/>
                </a:solidFill>
              </a14:hiddenFill>
            </a:ext>
          </a:extLst>
        </p:spPr>
      </p:pic>
      <p:sp>
        <p:nvSpPr>
          <p:cNvPr id="145" name="Google Shape;145;p1"/>
          <p:cNvSpPr txBox="1"/>
          <p:nvPr/>
        </p:nvSpPr>
        <p:spPr>
          <a:xfrm>
            <a:off x="3438955" y="4818086"/>
            <a:ext cx="5301422" cy="13849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600"/>
              </a:spcAft>
              <a:buNone/>
            </a:pPr>
            <a:r>
              <a:rPr lang="es-ES" sz="1600" b="0" i="0" u="none" strike="noStrike" cap="none" dirty="0">
                <a:solidFill>
                  <a:schemeClr val="dk1"/>
                </a:solidFill>
                <a:latin typeface="Amasis MT Pro Light" panose="02040304050005020304" pitchFamily="18" charset="0"/>
                <a:ea typeface="Garamond"/>
                <a:cs typeface="Garamond"/>
                <a:sym typeface="Garamond"/>
              </a:rPr>
              <a:t>Autores: 		Lina Marcela Alvernia Arias</a:t>
            </a:r>
          </a:p>
          <a:p>
            <a:pPr marL="0" marR="0" lvl="0" indent="0" algn="l" rtl="0">
              <a:spcBef>
                <a:spcPts val="0"/>
              </a:spcBef>
              <a:spcAft>
                <a:spcPts val="600"/>
              </a:spcAft>
              <a:buNone/>
            </a:pPr>
            <a:r>
              <a:rPr lang="es-ES" sz="1600" dirty="0">
                <a:solidFill>
                  <a:schemeClr val="dk1"/>
                </a:solidFill>
                <a:latin typeface="Amasis MT Pro Light" panose="02040304050005020304" pitchFamily="18" charset="0"/>
                <a:ea typeface="Garamond"/>
                <a:cs typeface="Garamond"/>
                <a:sym typeface="Garamond"/>
              </a:rPr>
              <a:t>		</a:t>
            </a:r>
            <a:r>
              <a:rPr lang="es-ES" sz="1600" b="0" i="0" u="none" strike="noStrike" cap="none" dirty="0">
                <a:solidFill>
                  <a:schemeClr val="dk1"/>
                </a:solidFill>
                <a:latin typeface="Amasis MT Pro Light" panose="02040304050005020304" pitchFamily="18" charset="0"/>
                <a:ea typeface="Garamond"/>
                <a:cs typeface="Garamond"/>
                <a:sym typeface="Garamond"/>
              </a:rPr>
              <a:t>Lorena </a:t>
            </a:r>
            <a:r>
              <a:rPr lang="es-ES" sz="1600" b="0" i="0" u="none" strike="noStrike" cap="none" dirty="0" err="1">
                <a:solidFill>
                  <a:schemeClr val="dk1"/>
                </a:solidFill>
                <a:latin typeface="Amasis MT Pro Light" panose="02040304050005020304" pitchFamily="18" charset="0"/>
                <a:ea typeface="Garamond"/>
                <a:cs typeface="Garamond"/>
                <a:sym typeface="Garamond"/>
              </a:rPr>
              <a:t>Nokubi</a:t>
            </a:r>
            <a:endParaRPr lang="es-ES" sz="1600" b="0" i="0" u="none" strike="noStrike" cap="none" dirty="0">
              <a:solidFill>
                <a:schemeClr val="dk1"/>
              </a:solidFill>
              <a:latin typeface="Amasis MT Pro Light" panose="02040304050005020304" pitchFamily="18" charset="0"/>
              <a:ea typeface="Garamond"/>
              <a:cs typeface="Garamond"/>
              <a:sym typeface="Garamond"/>
            </a:endParaRPr>
          </a:p>
          <a:p>
            <a:pPr marL="0" marR="0" lvl="0" indent="0" algn="l" rtl="0">
              <a:spcBef>
                <a:spcPts val="0"/>
              </a:spcBef>
              <a:spcAft>
                <a:spcPts val="600"/>
              </a:spcAft>
              <a:buNone/>
            </a:pPr>
            <a:r>
              <a:rPr lang="es-ES" sz="1600" dirty="0">
                <a:solidFill>
                  <a:schemeClr val="dk1"/>
                </a:solidFill>
                <a:latin typeface="Amasis MT Pro Light" panose="02040304050005020304" pitchFamily="18" charset="0"/>
                <a:ea typeface="Garamond"/>
                <a:cs typeface="Garamond"/>
                <a:sym typeface="Garamond"/>
              </a:rPr>
              <a:t>Comisión: 		32695 Data </a:t>
            </a:r>
            <a:r>
              <a:rPr lang="es-ES" sz="1600" dirty="0" err="1">
                <a:solidFill>
                  <a:schemeClr val="dk1"/>
                </a:solidFill>
                <a:latin typeface="Amasis MT Pro Light" panose="02040304050005020304" pitchFamily="18" charset="0"/>
                <a:ea typeface="Garamond"/>
                <a:cs typeface="Garamond"/>
                <a:sym typeface="Garamond"/>
              </a:rPr>
              <a:t>Science</a:t>
            </a:r>
            <a:endParaRPr lang="es-ES" sz="1600" dirty="0">
              <a:solidFill>
                <a:schemeClr val="dk1"/>
              </a:solidFill>
              <a:latin typeface="Amasis MT Pro Light" panose="02040304050005020304" pitchFamily="18" charset="0"/>
              <a:ea typeface="Garamond"/>
              <a:cs typeface="Garamond"/>
              <a:sym typeface="Garamond"/>
            </a:endParaRPr>
          </a:p>
          <a:p>
            <a:pPr marL="0" marR="0" lvl="0" indent="0" algn="l" rtl="0">
              <a:spcBef>
                <a:spcPts val="0"/>
              </a:spcBef>
              <a:spcAft>
                <a:spcPts val="600"/>
              </a:spcAft>
              <a:buNone/>
            </a:pPr>
            <a:r>
              <a:rPr lang="es-ES" sz="1600" dirty="0">
                <a:solidFill>
                  <a:schemeClr val="dk1"/>
                </a:solidFill>
                <a:latin typeface="Amasis MT Pro Light" panose="02040304050005020304" pitchFamily="18" charset="0"/>
                <a:ea typeface="Garamond"/>
                <a:cs typeface="Garamond"/>
                <a:sym typeface="Garamond"/>
              </a:rPr>
              <a:t>Institución: 	</a:t>
            </a:r>
            <a:r>
              <a:rPr lang="es-ES" sz="1600" dirty="0" err="1">
                <a:solidFill>
                  <a:schemeClr val="dk1"/>
                </a:solidFill>
                <a:latin typeface="Amasis MT Pro Light" panose="02040304050005020304" pitchFamily="18" charset="0"/>
                <a:ea typeface="Garamond"/>
                <a:cs typeface="Garamond"/>
                <a:sym typeface="Garamond"/>
              </a:rPr>
              <a:t>CoderHouse</a:t>
            </a:r>
            <a:endParaRPr lang="es-ES" sz="1600" dirty="0">
              <a:solidFill>
                <a:schemeClr val="dk1"/>
              </a:solidFill>
              <a:latin typeface="Amasis MT Pro Light" panose="02040304050005020304" pitchFamily="18" charset="0"/>
              <a:ea typeface="Garamond"/>
              <a:cs typeface="Garamond"/>
              <a:sym typeface="Garamond"/>
            </a:endParaRPr>
          </a:p>
        </p:txBody>
      </p:sp>
      <p:sp>
        <p:nvSpPr>
          <p:cNvPr id="3" name="Rectángulo 2">
            <a:extLst>
              <a:ext uri="{FF2B5EF4-FFF2-40B4-BE49-F238E27FC236}">
                <a16:creationId xmlns:a16="http://schemas.microsoft.com/office/drawing/2014/main" id="{92744AC8-9CB2-127D-9373-E3916C999B84}"/>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551633" y="1477295"/>
            <a:ext cx="4854254" cy="1754286"/>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La distribución de precios en New York es uniforme, por tanto, se pueden encontrar alojamientos con similar probabilidad entre los rangos de precios de 55 a 999 USD por noche, con una media de 524 USD como vimos en el análisis descriptivo de la variable.</a:t>
            </a: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4CDF2D9-9E3E-0F95-933A-FBDEDDEFF4A7}"/>
              </a:ext>
            </a:extLst>
          </p:cNvPr>
          <p:cNvPicPr>
            <a:picLocks noChangeAspect="1"/>
          </p:cNvPicPr>
          <p:nvPr/>
        </p:nvPicPr>
        <p:blipFill>
          <a:blip r:embed="rId4"/>
          <a:stretch>
            <a:fillRect/>
          </a:stretch>
        </p:blipFill>
        <p:spPr>
          <a:xfrm>
            <a:off x="551633" y="3236540"/>
            <a:ext cx="4911006" cy="3060482"/>
          </a:xfrm>
          <a:prstGeom prst="rect">
            <a:avLst/>
          </a:prstGeom>
        </p:spPr>
      </p:pic>
      <p:cxnSp>
        <p:nvCxnSpPr>
          <p:cNvPr id="5" name="Conector recto 4">
            <a:extLst>
              <a:ext uri="{FF2B5EF4-FFF2-40B4-BE49-F238E27FC236}">
                <a16:creationId xmlns:a16="http://schemas.microsoft.com/office/drawing/2014/main" id="{5CD141D0-4B51-89CD-8C3F-4ABF1747C9A5}"/>
              </a:ext>
            </a:extLst>
          </p:cNvPr>
          <p:cNvCxnSpPr/>
          <p:nvPr/>
        </p:nvCxnSpPr>
        <p:spPr>
          <a:xfrm flipV="1">
            <a:off x="5698622" y="1626187"/>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7" name="Google Shape;172;p5">
            <a:extLst>
              <a:ext uri="{FF2B5EF4-FFF2-40B4-BE49-F238E27FC236}">
                <a16:creationId xmlns:a16="http://schemas.microsoft.com/office/drawing/2014/main" id="{475552AE-D996-8285-9413-592DD4F406D0}"/>
              </a:ext>
            </a:extLst>
          </p:cNvPr>
          <p:cNvSpPr/>
          <p:nvPr/>
        </p:nvSpPr>
        <p:spPr>
          <a:xfrm>
            <a:off x="6374463" y="5223272"/>
            <a:ext cx="5015280" cy="923289"/>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De acuerdo a este </a:t>
            </a:r>
            <a:r>
              <a:rPr lang="es-ES" dirty="0" err="1">
                <a:solidFill>
                  <a:srgbClr val="333333"/>
                </a:solidFill>
                <a:highlight>
                  <a:srgbClr val="FFFFFF"/>
                </a:highlight>
                <a:latin typeface="Amasis MT Pro Light" panose="02040304050005020304" pitchFamily="18" charset="0"/>
              </a:rPr>
              <a:t>boxplot</a:t>
            </a:r>
            <a:r>
              <a:rPr lang="es-ES" dirty="0">
                <a:solidFill>
                  <a:srgbClr val="333333"/>
                </a:solidFill>
                <a:highlight>
                  <a:srgbClr val="FFFFFF"/>
                </a:highlight>
                <a:latin typeface="Amasis MT Pro Light" panose="02040304050005020304" pitchFamily="18" charset="0"/>
              </a:rPr>
              <a:t>, parece que no existe una mayor diferencia de precios entre los tipos de habitación. </a:t>
            </a:r>
          </a:p>
        </p:txBody>
      </p:sp>
      <p:pic>
        <p:nvPicPr>
          <p:cNvPr id="1030" name="Picture 6">
            <a:extLst>
              <a:ext uri="{FF2B5EF4-FFF2-40B4-BE49-F238E27FC236}">
                <a16:creationId xmlns:a16="http://schemas.microsoft.com/office/drawing/2014/main" id="{FAABF85C-40B4-D956-ECAF-2EA2A9EE60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261" y="1469327"/>
            <a:ext cx="5687683" cy="325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30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6250409" y="2274858"/>
            <a:ext cx="4854254" cy="2308284"/>
          </a:xfrm>
          <a:prstGeom prst="rect">
            <a:avLst/>
          </a:prstGeom>
          <a:noFill/>
          <a:ln>
            <a:noFill/>
          </a:ln>
        </p:spPr>
        <p:txBody>
          <a:bodyPr spcFirstLastPara="1" wrap="square" lIns="91425" tIns="45700" rIns="91425" bIns="45700" anchor="t" anchorCtr="0">
            <a:spAutoFit/>
          </a:bodyPr>
          <a:lstStyle/>
          <a:p>
            <a:pPr marL="285750" indent="-285750" algn="jus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Graficamos un histograma para analizar en detalle la variación de precio por tipo de habitación, encontrando que los precios de habitaciones de hotel son un poco más altos en relación a los otros tipos de alojamiento (habitación privada, alojamiento entero, habitación compartida).</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9EBDC7-C6C7-5DA9-9BBC-AC7FDE292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123" y="1660349"/>
            <a:ext cx="4712718" cy="384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60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8468913" y="1830364"/>
            <a:ext cx="3288501" cy="42472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dirty="0">
                <a:solidFill>
                  <a:srgbClr val="333333"/>
                </a:solidFill>
                <a:highlight>
                  <a:srgbClr val="FFFFFF"/>
                </a:highlight>
                <a:latin typeface="Amasis MT Pro Light" panose="02040304050005020304" pitchFamily="18" charset="0"/>
              </a:rPr>
              <a:t>Así mismo, en este gráfico podemos </a:t>
            </a:r>
            <a:r>
              <a:rPr lang="es-ES" sz="1800" dirty="0">
                <a:solidFill>
                  <a:schemeClr val="tx1">
                    <a:lumMod val="75000"/>
                    <a:lumOff val="25000"/>
                  </a:schemeClr>
                </a:solidFill>
                <a:latin typeface="Amasis MT Pro Light" panose="02040304050005020304" pitchFamily="18" charset="0"/>
                <a:ea typeface="Roboto"/>
                <a:cs typeface="Roboto"/>
                <a:sym typeface="Roboto"/>
              </a:rPr>
              <a:t>observar, que las tendencias muestran una mayor oferta de aquellas propiedades que se alquilan de forma completa, seguidas por aquellas alternativas que ofrecen una habitación privada.</a:t>
            </a:r>
            <a:endParaRPr lang="es-ES" dirty="0">
              <a:solidFill>
                <a:schemeClr val="tx1">
                  <a:lumMod val="75000"/>
                  <a:lumOff val="25000"/>
                </a:schemeClr>
              </a:solidFill>
              <a:latin typeface="Amasis MT Pro Light" panose="02040304050005020304" pitchFamily="18" charset="0"/>
            </a:endParaRPr>
          </a:p>
          <a:p>
            <a:pPr marL="0" marR="0" lvl="0" indent="0" algn="l" rtl="0">
              <a:spcBef>
                <a:spcPts val="0"/>
              </a:spcBef>
              <a:spcAft>
                <a:spcPts val="0"/>
              </a:spcAft>
              <a:buNone/>
            </a:pPr>
            <a:endParaRPr lang="es-ES" sz="180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algn="l" rtl="0">
              <a:spcBef>
                <a:spcPts val="0"/>
              </a:spcBef>
              <a:spcAft>
                <a:spcPts val="0"/>
              </a:spcAft>
              <a:buNone/>
            </a:pPr>
            <a:r>
              <a:rPr lang="es-ES" sz="1800" dirty="0">
                <a:solidFill>
                  <a:schemeClr val="tx1">
                    <a:lumMod val="75000"/>
                    <a:lumOff val="25000"/>
                  </a:schemeClr>
                </a:solidFill>
                <a:latin typeface="Amasis MT Pro Light" panose="02040304050005020304" pitchFamily="18" charset="0"/>
                <a:ea typeface="Roboto"/>
                <a:cs typeface="Roboto"/>
                <a:sym typeface="Roboto"/>
              </a:rPr>
              <a:t>No representan una cantidad significativa las habitaciones compartidas ni las habitaciones de hotel.</a:t>
            </a:r>
            <a:endParaRPr lang="es-ES" sz="1800" dirty="0">
              <a:solidFill>
                <a:schemeClr val="tx1">
                  <a:lumMod val="75000"/>
                  <a:lumOff val="25000"/>
                </a:schemeClr>
              </a:solidFill>
              <a:latin typeface="Amasis MT Pro Light" panose="02040304050005020304" pitchFamily="18" charset="0"/>
              <a:ea typeface="Garamond"/>
              <a:cs typeface="Garamond"/>
              <a:sym typeface="Garamond"/>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7D131EB1-EC66-FA2E-6EB9-7F28D8A70788}"/>
              </a:ext>
            </a:extLst>
          </p:cNvPr>
          <p:cNvPicPr>
            <a:picLocks noChangeAspect="1"/>
          </p:cNvPicPr>
          <p:nvPr/>
        </p:nvPicPr>
        <p:blipFill rotWithShape="1">
          <a:blip r:embed="rId4"/>
          <a:srcRect l="16609" t="34801" r="14376" b="1702"/>
          <a:stretch/>
        </p:blipFill>
        <p:spPr>
          <a:xfrm>
            <a:off x="219093" y="1640157"/>
            <a:ext cx="7706263" cy="4195004"/>
          </a:xfrm>
          <a:prstGeom prst="rect">
            <a:avLst/>
          </a:prstGeom>
        </p:spPr>
      </p:pic>
    </p:spTree>
    <p:extLst>
      <p:ext uri="{BB962C8B-B14F-4D97-AF65-F5344CB8AC3E}">
        <p14:creationId xmlns:p14="http://schemas.microsoft.com/office/powerpoint/2010/main" val="301454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289071" y="1308971"/>
            <a:ext cx="4035158" cy="2031285"/>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grafican los alojamientos en el mapa de New York, confirmando que las zonas con mayor cantidad de alojamientos son Manhattan y Brooklyn. La menor cantidad de alojamientos se encuentran en </a:t>
            </a:r>
            <a:r>
              <a:rPr lang="es-ES" dirty="0" err="1">
                <a:solidFill>
                  <a:srgbClr val="333333"/>
                </a:solidFill>
                <a:highlight>
                  <a:srgbClr val="FFFFFF"/>
                </a:highlight>
                <a:latin typeface="Amasis MT Pro Light" panose="02040304050005020304" pitchFamily="18" charset="0"/>
              </a:rPr>
              <a:t>Staten</a:t>
            </a:r>
            <a:r>
              <a:rPr lang="es-ES" dirty="0">
                <a:solidFill>
                  <a:srgbClr val="333333"/>
                </a:solidFill>
                <a:highlight>
                  <a:srgbClr val="FFFFFF"/>
                </a:highlight>
                <a:latin typeface="Amasis MT Pro Light" panose="02040304050005020304" pitchFamily="18" charset="0"/>
              </a:rPr>
              <a:t> Island y Bronx. </a:t>
            </a: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CD141D0-4B51-89CD-8C3F-4ABF1747C9A5}"/>
              </a:ext>
            </a:extLst>
          </p:cNvPr>
          <p:cNvCxnSpPr/>
          <p:nvPr/>
        </p:nvCxnSpPr>
        <p:spPr>
          <a:xfrm flipV="1">
            <a:off x="4548248" y="1573093"/>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pic>
        <p:nvPicPr>
          <p:cNvPr id="9" name="Imagen 8">
            <a:extLst>
              <a:ext uri="{FF2B5EF4-FFF2-40B4-BE49-F238E27FC236}">
                <a16:creationId xmlns:a16="http://schemas.microsoft.com/office/drawing/2014/main" id="{86EB4B55-C4EA-E58A-F011-A16638B69E0D}"/>
              </a:ext>
            </a:extLst>
          </p:cNvPr>
          <p:cNvPicPr>
            <a:picLocks noChangeAspect="1"/>
          </p:cNvPicPr>
          <p:nvPr/>
        </p:nvPicPr>
        <p:blipFill>
          <a:blip r:embed="rId4"/>
          <a:stretch>
            <a:fillRect/>
          </a:stretch>
        </p:blipFill>
        <p:spPr>
          <a:xfrm>
            <a:off x="322463" y="3501391"/>
            <a:ext cx="4113775" cy="2538478"/>
          </a:xfrm>
          <a:prstGeom prst="rect">
            <a:avLst/>
          </a:prstGeom>
        </p:spPr>
      </p:pic>
      <p:pic>
        <p:nvPicPr>
          <p:cNvPr id="4" name="Imagen 3">
            <a:extLst>
              <a:ext uri="{FF2B5EF4-FFF2-40B4-BE49-F238E27FC236}">
                <a16:creationId xmlns:a16="http://schemas.microsoft.com/office/drawing/2014/main" id="{ED589AE2-AF49-3E03-C821-8FAB14CC88C4}"/>
              </a:ext>
            </a:extLst>
          </p:cNvPr>
          <p:cNvPicPr>
            <a:picLocks noChangeAspect="1"/>
          </p:cNvPicPr>
          <p:nvPr/>
        </p:nvPicPr>
        <p:blipFill>
          <a:blip r:embed="rId5"/>
          <a:stretch>
            <a:fillRect/>
          </a:stretch>
        </p:blipFill>
        <p:spPr>
          <a:xfrm>
            <a:off x="4689989" y="1434949"/>
            <a:ext cx="7357139" cy="3666134"/>
          </a:xfrm>
          <a:prstGeom prst="rect">
            <a:avLst/>
          </a:prstGeom>
        </p:spPr>
      </p:pic>
      <p:sp>
        <p:nvSpPr>
          <p:cNvPr id="7" name="Google Shape;172;p5">
            <a:extLst>
              <a:ext uri="{FF2B5EF4-FFF2-40B4-BE49-F238E27FC236}">
                <a16:creationId xmlns:a16="http://schemas.microsoft.com/office/drawing/2014/main" id="{AFF17582-221E-EE0E-36F3-8A0E0195BB72}"/>
              </a:ext>
            </a:extLst>
          </p:cNvPr>
          <p:cNvSpPr/>
          <p:nvPr/>
        </p:nvSpPr>
        <p:spPr>
          <a:xfrm>
            <a:off x="4979055" y="5322566"/>
            <a:ext cx="6695763" cy="923289"/>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Así mismo, se puede apreciar que no existe diferencia significativa en los precios de los alojamientos en cada uno de los distritos de New York.</a:t>
            </a:r>
          </a:p>
        </p:txBody>
      </p:sp>
    </p:spTree>
    <p:extLst>
      <p:ext uri="{BB962C8B-B14F-4D97-AF65-F5344CB8AC3E}">
        <p14:creationId xmlns:p14="http://schemas.microsoft.com/office/powerpoint/2010/main" val="418177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593027" y="1794861"/>
            <a:ext cx="3845600" cy="1477287"/>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Con respecto a la política de cancelación, no se presentan diferencias entre aquellas que tienen políticas estrictas, moderadas y flexibles, ni en cantidad ni en precio. </a:t>
            </a:r>
          </a:p>
        </p:txBody>
      </p:sp>
      <p:pic>
        <p:nvPicPr>
          <p:cNvPr id="3074" name="Picture 2">
            <a:extLst>
              <a:ext uri="{FF2B5EF4-FFF2-40B4-BE49-F238E27FC236}">
                <a16:creationId xmlns:a16="http://schemas.microsoft.com/office/drawing/2014/main" id="{0AFAD86A-06C6-71AD-2EE6-4C1F10868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56" y="1641863"/>
            <a:ext cx="6626403" cy="357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39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341353" y="1613433"/>
            <a:ext cx="4567243" cy="4524275"/>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Para observar el comportamiento de la variable número de </a:t>
            </a:r>
            <a:r>
              <a:rPr lang="es-ES" dirty="0" err="1">
                <a:solidFill>
                  <a:srgbClr val="333333"/>
                </a:solidFill>
                <a:highlight>
                  <a:srgbClr val="FFFFFF"/>
                </a:highlight>
                <a:latin typeface="Amasis MT Pro Light" panose="02040304050005020304" pitchFamily="18" charset="0"/>
              </a:rPr>
              <a:t>reviews</a:t>
            </a:r>
            <a:r>
              <a:rPr lang="es-ES" dirty="0">
                <a:solidFill>
                  <a:srgbClr val="333333"/>
                </a:solidFill>
                <a:highlight>
                  <a:srgbClr val="FFFFFF"/>
                </a:highlight>
                <a:latin typeface="Amasis MT Pro Light" panose="02040304050005020304" pitchFamily="18" charset="0"/>
              </a:rPr>
              <a:t>, se realizó un gráfico de distribución, encontrando que la gráfica tiene una inclinación hacia la izquierda, mostrando que existe un mayor número de alojamientos con pocas valoraciones, dado que la concentración en este punto es mayor. </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aplicó la técnica de </a:t>
            </a:r>
            <a:r>
              <a:rPr lang="es-ES" dirty="0" err="1">
                <a:solidFill>
                  <a:srgbClr val="333333"/>
                </a:solidFill>
                <a:highlight>
                  <a:srgbClr val="FFFFFF"/>
                </a:highlight>
                <a:latin typeface="Amasis MT Pro Light" panose="02040304050005020304" pitchFamily="18" charset="0"/>
              </a:rPr>
              <a:t>winsorización</a:t>
            </a:r>
            <a:r>
              <a:rPr lang="es-ES" dirty="0">
                <a:solidFill>
                  <a:srgbClr val="333333"/>
                </a:solidFill>
                <a:highlight>
                  <a:srgbClr val="FFFFFF"/>
                </a:highlight>
                <a:latin typeface="Amasis MT Pro Light" panose="02040304050005020304" pitchFamily="18" charset="0"/>
              </a:rPr>
              <a:t> para obtener una distribución más equilibrada de los datos, reduciendo la influencia de los valores atípicos en la variable. Sin embargo, la distribución sigue siendo inclinada hacia la izquierda debido al peso porcentual de esta concentración.</a:t>
            </a:r>
          </a:p>
        </p:txBody>
      </p:sp>
      <p:pic>
        <p:nvPicPr>
          <p:cNvPr id="4" name="Imagen 3">
            <a:extLst>
              <a:ext uri="{FF2B5EF4-FFF2-40B4-BE49-F238E27FC236}">
                <a16:creationId xmlns:a16="http://schemas.microsoft.com/office/drawing/2014/main" id="{EC7E5CDF-91F2-A92C-5969-520CDC63B251}"/>
              </a:ext>
            </a:extLst>
          </p:cNvPr>
          <p:cNvPicPr>
            <a:picLocks noChangeAspect="1"/>
          </p:cNvPicPr>
          <p:nvPr/>
        </p:nvPicPr>
        <p:blipFill>
          <a:blip r:embed="rId4"/>
          <a:stretch>
            <a:fillRect/>
          </a:stretch>
        </p:blipFill>
        <p:spPr>
          <a:xfrm>
            <a:off x="150223" y="1794861"/>
            <a:ext cx="7041606" cy="3583214"/>
          </a:xfrm>
          <a:prstGeom prst="rect">
            <a:avLst/>
          </a:prstGeom>
        </p:spPr>
      </p:pic>
    </p:spTree>
    <p:extLst>
      <p:ext uri="{BB962C8B-B14F-4D97-AF65-F5344CB8AC3E}">
        <p14:creationId xmlns:p14="http://schemas.microsoft.com/office/powerpoint/2010/main" val="96931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844971" y="1613433"/>
            <a:ext cx="4063625" cy="3970277"/>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Para observar el comportamiento de la variable mínimo de noches, se realizó un gráfico de distribución, encontrando que la gráfica tiene una inclinación hacia la izquierda, mostrando que existe un mayor número de alojamientos que requieren mínimas noches de estancia, sin embargo, existe otro grupo que requiere un alto número de estancia.</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aplicó la técnica de </a:t>
            </a:r>
            <a:r>
              <a:rPr lang="es-ES" dirty="0" err="1">
                <a:solidFill>
                  <a:srgbClr val="333333"/>
                </a:solidFill>
                <a:highlight>
                  <a:srgbClr val="FFFFFF"/>
                </a:highlight>
                <a:latin typeface="Amasis MT Pro Light" panose="02040304050005020304" pitchFamily="18" charset="0"/>
              </a:rPr>
              <a:t>winsorización</a:t>
            </a:r>
            <a:r>
              <a:rPr lang="es-ES" dirty="0">
                <a:solidFill>
                  <a:srgbClr val="333333"/>
                </a:solidFill>
                <a:highlight>
                  <a:srgbClr val="FFFFFF"/>
                </a:highlight>
                <a:latin typeface="Amasis MT Pro Light" panose="02040304050005020304" pitchFamily="18" charset="0"/>
              </a:rPr>
              <a:t> para obtener una distribución más equilibrada de los datos.</a:t>
            </a:r>
          </a:p>
        </p:txBody>
      </p:sp>
      <p:pic>
        <p:nvPicPr>
          <p:cNvPr id="3074" name="Picture 2">
            <a:extLst>
              <a:ext uri="{FF2B5EF4-FFF2-40B4-BE49-F238E27FC236}">
                <a16:creationId xmlns:a16="http://schemas.microsoft.com/office/drawing/2014/main" id="{EDE12E72-0ED7-20F6-86B2-2243A8430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23" y="1613433"/>
            <a:ext cx="7496629"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84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341353" y="1613433"/>
            <a:ext cx="4567243" cy="313928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realiza un histograma con la variable mínimo de noches, acotando el eje y de la frecuencia para poder observar el comportamiento de los demás grupos, por tanto, se observa que es mayor el número de alojamientos que requieren un mínimo de noches entre 0 a 200 noches. </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A partir de 200 noches, la oferta de alojamientos con este requisito disminuye considerablemente. </a:t>
            </a:r>
          </a:p>
        </p:txBody>
      </p:sp>
      <p:pic>
        <p:nvPicPr>
          <p:cNvPr id="2050" name="Picture 2">
            <a:extLst>
              <a:ext uri="{FF2B5EF4-FFF2-40B4-BE49-F238E27FC236}">
                <a16:creationId xmlns:a16="http://schemas.microsoft.com/office/drawing/2014/main" id="{69D3FDA8-809D-B852-9F49-DAF2D5C50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297" y="1370675"/>
            <a:ext cx="598170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193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769524" y="1794861"/>
            <a:ext cx="3798361" cy="313928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analiza el precio por mínimo de noches y por grupo de vecindario y no se obtienen tendencias claras con estas variables.  </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Sólo se puede deducir que existen alojamientos para todo tipo de exigencia en cuanto al mínimo de noches en cualquiera de los 5 distritos de la ciudad de New York. La oferta es uniforme.</a:t>
            </a:r>
          </a:p>
        </p:txBody>
      </p:sp>
      <p:pic>
        <p:nvPicPr>
          <p:cNvPr id="4098" name="Picture 2">
            <a:extLst>
              <a:ext uri="{FF2B5EF4-FFF2-40B4-BE49-F238E27FC236}">
                <a16:creationId xmlns:a16="http://schemas.microsoft.com/office/drawing/2014/main" id="{836D085D-E713-4057-AC7D-D1336AC4C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70" y="1502124"/>
            <a:ext cx="7440126" cy="466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43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510907" y="1518816"/>
            <a:ext cx="4209516" cy="4524275"/>
          </a:xfrm>
          <a:prstGeom prst="rect">
            <a:avLst/>
          </a:prstGeom>
          <a:noFill/>
          <a:ln>
            <a:noFill/>
          </a:ln>
        </p:spPr>
        <p:txBody>
          <a:bodyPr spcFirstLastPara="1" wrap="square" lIns="91425" tIns="45700" rIns="91425" bIns="45700" anchor="t" anchorCtr="0">
            <a:spAutoFit/>
          </a:bodyPr>
          <a:lstStyle/>
          <a:p>
            <a:pPr marL="285750" indent="-285750" algn="jus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procede a analizar las variables precio, número de </a:t>
            </a:r>
            <a:r>
              <a:rPr lang="es-ES" dirty="0" err="1">
                <a:solidFill>
                  <a:srgbClr val="333333"/>
                </a:solidFill>
                <a:highlight>
                  <a:srgbClr val="FFFFFF"/>
                </a:highlight>
                <a:latin typeface="Amasis MT Pro Light" panose="02040304050005020304" pitchFamily="18" charset="0"/>
              </a:rPr>
              <a:t>reviews</a:t>
            </a:r>
            <a:r>
              <a:rPr lang="es-ES" dirty="0">
                <a:solidFill>
                  <a:srgbClr val="333333"/>
                </a:solidFill>
                <a:highlight>
                  <a:srgbClr val="FFFFFF"/>
                </a:highlight>
                <a:latin typeface="Amasis MT Pro Light" panose="02040304050005020304" pitchFamily="18" charset="0"/>
              </a:rPr>
              <a:t>, política de cancelación, tipo de reserva y tipo de habitación para validar tendencias o grupos, sin embargo, se logra determinar que no se presenta una tendencia (ni positiva ni negativa), tampoco se observa una correlación entre sus variables.</a:t>
            </a:r>
          </a:p>
          <a:p>
            <a:pPr marL="285750" indent="-285750" algn="jus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indent="-285750" algn="jus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encuentran más alojamientos cuyas valoraciones oscilan en un rango de 0 a 200 en total, como se pudo observar en gráficos anteriores, encontrando que hay menor oferta de alojamientos con valoraciones mayores a este número. </a:t>
            </a:r>
          </a:p>
        </p:txBody>
      </p:sp>
      <p:pic>
        <p:nvPicPr>
          <p:cNvPr id="1026" name="Picture 2">
            <a:extLst>
              <a:ext uri="{FF2B5EF4-FFF2-40B4-BE49-F238E27FC236}">
                <a16:creationId xmlns:a16="http://schemas.microsoft.com/office/drawing/2014/main" id="{6B9A21E4-68A8-4049-B134-9A3C53994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415" y="1424078"/>
            <a:ext cx="3309295" cy="20755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701959-B339-E5A1-B103-B7F8B9C3A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019" y="1424078"/>
            <a:ext cx="3309295" cy="2075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9DEC09-EA13-50E2-8FED-1EA687824F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019" y="3686581"/>
            <a:ext cx="3309296" cy="20755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7DE61AE-C2A8-4E11-D210-1066A690FA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484" y="3730488"/>
            <a:ext cx="3222226" cy="202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3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p:nvPr/>
        </p:nvSpPr>
        <p:spPr>
          <a:xfrm>
            <a:off x="767996" y="589895"/>
            <a:ext cx="6090004"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C</a:t>
            </a:r>
            <a:r>
              <a:rPr lang="es-ES" sz="4000" b="1" cap="none" dirty="0">
                <a:latin typeface="Amasis MT Pro Light" panose="02040304050005020304" pitchFamily="18" charset="0"/>
                <a:ea typeface="Garamond"/>
                <a:cs typeface="Garamond"/>
                <a:sym typeface="Garamond"/>
              </a:rPr>
              <a:t>ontenido</a:t>
            </a:r>
            <a:endParaRPr sz="4000" b="1" cap="none" dirty="0">
              <a:latin typeface="Amasis MT Pro Light" panose="02040304050005020304" pitchFamily="18" charset="0"/>
              <a:ea typeface="Garamond"/>
              <a:cs typeface="Garamond"/>
              <a:sym typeface="Garamond"/>
            </a:endParaRPr>
          </a:p>
        </p:txBody>
      </p:sp>
      <p:sp>
        <p:nvSpPr>
          <p:cNvPr id="151" name="Google Shape;151;p2"/>
          <p:cNvSpPr txBox="1"/>
          <p:nvPr/>
        </p:nvSpPr>
        <p:spPr>
          <a:xfrm>
            <a:off x="1244237" y="1436053"/>
            <a:ext cx="9339943" cy="3970277"/>
          </a:xfrm>
          <a:prstGeom prst="rect">
            <a:avLst/>
          </a:prstGeom>
          <a:noFill/>
          <a:ln>
            <a:noFill/>
          </a:ln>
        </p:spPr>
        <p:txBody>
          <a:bodyPr spcFirstLastPara="1" wrap="square" lIns="91425" tIns="45700" rIns="91425" bIns="45700" anchor="t" anchorCtr="0">
            <a:spAutoFit/>
          </a:bodyPr>
          <a:lstStyle/>
          <a:p>
            <a:pPr marL="514350" indent="-514350">
              <a:buFont typeface="+mj-lt"/>
              <a:buAutoNum type="arabicPeriod"/>
            </a:pPr>
            <a:r>
              <a:rPr lang="es-ES_tradnl" sz="2800" dirty="0">
                <a:latin typeface="Amasis MT Pro Light" panose="02040304050005020304" pitchFamily="18" charset="0"/>
              </a:rPr>
              <a:t>Descripción del caso de negocio.</a:t>
            </a:r>
          </a:p>
          <a:p>
            <a:pPr marL="514350" indent="-514350">
              <a:buFont typeface="+mj-lt"/>
              <a:buAutoNum type="arabicPeriod"/>
            </a:pPr>
            <a:r>
              <a:rPr lang="es-ES_tradnl" sz="2800" dirty="0">
                <a:latin typeface="Amasis MT Pro Light" panose="02040304050005020304" pitchFamily="18" charset="0"/>
              </a:rPr>
              <a:t>Objetivos.</a:t>
            </a:r>
          </a:p>
          <a:p>
            <a:pPr marL="514350" indent="-514350">
              <a:buFont typeface="+mj-lt"/>
              <a:buAutoNum type="arabicPeriod"/>
            </a:pPr>
            <a:r>
              <a:rPr lang="es-ES_tradnl" sz="2800" dirty="0">
                <a:latin typeface="Amasis MT Pro Light" panose="02040304050005020304" pitchFamily="18" charset="0"/>
              </a:rPr>
              <a:t>Recolección de los datos</a:t>
            </a:r>
          </a:p>
          <a:p>
            <a:pPr marL="514350" indent="-514350">
              <a:buFont typeface="+mj-lt"/>
              <a:buAutoNum type="arabicPeriod"/>
            </a:pPr>
            <a:r>
              <a:rPr lang="es-ES_tradnl" sz="2800" dirty="0">
                <a:latin typeface="Amasis MT Pro Light" panose="02040304050005020304" pitchFamily="18" charset="0"/>
              </a:rPr>
              <a:t>Preparación de los datos.</a:t>
            </a:r>
          </a:p>
          <a:p>
            <a:pPr marL="514350" indent="-514350">
              <a:buFont typeface="+mj-lt"/>
              <a:buAutoNum type="arabicPeriod"/>
            </a:pPr>
            <a:r>
              <a:rPr lang="es-ES_tradnl" sz="2800" dirty="0">
                <a:latin typeface="Amasis MT Pro Light" panose="02040304050005020304" pitchFamily="18" charset="0"/>
              </a:rPr>
              <a:t>Análisis Exploratorio de Datos (EDA).</a:t>
            </a:r>
          </a:p>
          <a:p>
            <a:pPr marL="514350" indent="-514350">
              <a:buFont typeface="+mj-lt"/>
              <a:buAutoNum type="arabicPeriod"/>
            </a:pPr>
            <a:r>
              <a:rPr lang="es-ES_tradnl" sz="2800" dirty="0">
                <a:latin typeface="Amasis MT Pro Light" panose="02040304050005020304" pitchFamily="18" charset="0"/>
              </a:rPr>
              <a:t>Elección del algoritmo.</a:t>
            </a:r>
          </a:p>
          <a:p>
            <a:pPr marL="514350" indent="-514350">
              <a:buFont typeface="+mj-lt"/>
              <a:buAutoNum type="arabicPeriod"/>
            </a:pPr>
            <a:r>
              <a:rPr lang="es-ES_tradnl" sz="2800" dirty="0">
                <a:latin typeface="Amasis MT Pro Light" panose="02040304050005020304" pitchFamily="18" charset="0"/>
              </a:rPr>
              <a:t>Validación del modelo.</a:t>
            </a:r>
          </a:p>
          <a:p>
            <a:pPr marL="514350" indent="-514350">
              <a:buFont typeface="+mj-lt"/>
              <a:buAutoNum type="arabicPeriod"/>
            </a:pPr>
            <a:r>
              <a:rPr lang="es-ES_tradnl" sz="2800" dirty="0">
                <a:latin typeface="Amasis MT Pro Light" panose="02040304050005020304" pitchFamily="18" charset="0"/>
              </a:rPr>
              <a:t>Conclusiones.</a:t>
            </a:r>
          </a:p>
          <a:p>
            <a:pPr marL="514350" indent="-514350">
              <a:buFont typeface="+mj-lt"/>
              <a:buAutoNum type="arabicPeriod"/>
            </a:pPr>
            <a:r>
              <a:rPr lang="es-ES_tradnl" sz="2800" dirty="0">
                <a:latin typeface="Amasis MT Pro Light" panose="02040304050005020304" pitchFamily="18" charset="0"/>
              </a:rPr>
              <a:t>Bibliografía.</a:t>
            </a:r>
          </a:p>
        </p:txBody>
      </p:sp>
      <p:sp>
        <p:nvSpPr>
          <p:cNvPr id="2" name="Rectángulo 1">
            <a:extLst>
              <a:ext uri="{FF2B5EF4-FFF2-40B4-BE49-F238E27FC236}">
                <a16:creationId xmlns:a16="http://schemas.microsoft.com/office/drawing/2014/main" id="{810A0DD8-579C-5CD4-BF76-F52C6E3D87E2}"/>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00F6DCFA-CC07-1A23-53F5-3EA4ACFB1E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92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551633" y="1684331"/>
            <a:ext cx="4854254" cy="1754286"/>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La distribución de alojamientos por año de construcción en New York es uniforme, por tanto, se pueden encontrar alojamientos con similar probabilidad entre los rangos de años del 2002 al 2022, con una media de construcción del año 2012.</a:t>
            </a:r>
          </a:p>
        </p:txBody>
      </p:sp>
      <p:sp>
        <p:nvSpPr>
          <p:cNvPr id="2" name="Rectángulo 1">
            <a:extLst>
              <a:ext uri="{FF2B5EF4-FFF2-40B4-BE49-F238E27FC236}">
                <a16:creationId xmlns:a16="http://schemas.microsoft.com/office/drawing/2014/main" id="{12B0FFB5-2586-3C77-1E5A-8A878FA2373A}"/>
              </a:ext>
            </a:extLst>
          </p:cNvPr>
          <p:cNvSpPr/>
          <p:nvPr/>
        </p:nvSpPr>
        <p:spPr>
          <a:xfrm>
            <a:off x="0" y="6343122"/>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CD141D0-4B51-89CD-8C3F-4ABF1747C9A5}"/>
              </a:ext>
            </a:extLst>
          </p:cNvPr>
          <p:cNvCxnSpPr/>
          <p:nvPr/>
        </p:nvCxnSpPr>
        <p:spPr>
          <a:xfrm flipV="1">
            <a:off x="6026426" y="1608491"/>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7" name="Google Shape;172;p5">
            <a:extLst>
              <a:ext uri="{FF2B5EF4-FFF2-40B4-BE49-F238E27FC236}">
                <a16:creationId xmlns:a16="http://schemas.microsoft.com/office/drawing/2014/main" id="{475552AE-D996-8285-9413-592DD4F406D0}"/>
              </a:ext>
            </a:extLst>
          </p:cNvPr>
          <p:cNvSpPr/>
          <p:nvPr/>
        </p:nvSpPr>
        <p:spPr>
          <a:xfrm>
            <a:off x="6374462" y="5223272"/>
            <a:ext cx="5673763" cy="923289"/>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De acuerdo a estos gráficos, no existe una mayor diferencia de precios entre los diversos años de construcción, su distribución es uniforme. </a:t>
            </a:r>
          </a:p>
        </p:txBody>
      </p:sp>
      <p:pic>
        <p:nvPicPr>
          <p:cNvPr id="5122" name="Picture 2">
            <a:extLst>
              <a:ext uri="{FF2B5EF4-FFF2-40B4-BE49-F238E27FC236}">
                <a16:creationId xmlns:a16="http://schemas.microsoft.com/office/drawing/2014/main" id="{50627E12-D157-7D73-F6F2-94868E6EC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10" y="3565474"/>
            <a:ext cx="4739233" cy="23938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92B87BF-B7A5-02D8-748E-4793A4CE4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709" y="1626187"/>
            <a:ext cx="5919728" cy="329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70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43122"/>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CD141D0-4B51-89CD-8C3F-4ABF1747C9A5}"/>
              </a:ext>
            </a:extLst>
          </p:cNvPr>
          <p:cNvCxnSpPr>
            <a:cxnSpLocks/>
          </p:cNvCxnSpPr>
          <p:nvPr/>
        </p:nvCxnSpPr>
        <p:spPr>
          <a:xfrm flipV="1">
            <a:off x="6026426" y="1608491"/>
            <a:ext cx="0" cy="3647834"/>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7" name="Google Shape;172;p5">
            <a:extLst>
              <a:ext uri="{FF2B5EF4-FFF2-40B4-BE49-F238E27FC236}">
                <a16:creationId xmlns:a16="http://schemas.microsoft.com/office/drawing/2014/main" id="{475552AE-D996-8285-9413-592DD4F406D0}"/>
              </a:ext>
            </a:extLst>
          </p:cNvPr>
          <p:cNvSpPr/>
          <p:nvPr/>
        </p:nvSpPr>
        <p:spPr>
          <a:xfrm>
            <a:off x="1265923" y="5419833"/>
            <a:ext cx="10237819" cy="646290"/>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De acuerdo a estos gráficos, no existen diferencias de precios cuando se analizan las variables: reserva inmediata y la identidad verificada del host. </a:t>
            </a:r>
          </a:p>
        </p:txBody>
      </p:sp>
      <p:pic>
        <p:nvPicPr>
          <p:cNvPr id="6146" name="Picture 2">
            <a:extLst>
              <a:ext uri="{FF2B5EF4-FFF2-40B4-BE49-F238E27FC236}">
                <a16:creationId xmlns:a16="http://schemas.microsoft.com/office/drawing/2014/main" id="{BF7D4CB7-7D4D-98D5-912B-4EC202A6F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68" y="1366038"/>
            <a:ext cx="5452648" cy="377679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B4EE39D-04BE-2783-6F46-9339D4D14E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3437" y="1366038"/>
            <a:ext cx="5497192" cy="385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416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863340" y="502665"/>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6. Elección del algoritmo 	</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1005017" y="1529690"/>
            <a:ext cx="10371192" cy="4524275"/>
          </a:xfrm>
          <a:prstGeom prst="rect">
            <a:avLst/>
          </a:prstGeom>
          <a:noFill/>
          <a:ln>
            <a:noFill/>
          </a:ln>
        </p:spPr>
        <p:txBody>
          <a:bodyPr spcFirstLastPara="1" wrap="square" lIns="91425" tIns="45700" rIns="91425" bIns="45700" anchor="t" anchorCtr="0">
            <a:spAutoFit/>
          </a:bodyPr>
          <a:lstStyle/>
          <a:p>
            <a:pPr marL="285750" indent="-285750" algn="just">
              <a:buFont typeface="Arial" panose="020B0604020202020204" pitchFamily="34" charset="0"/>
              <a:buChar char="•"/>
            </a:pPr>
            <a:r>
              <a:rPr lang="es-ES_tradnl" dirty="0">
                <a:latin typeface="Amasis MT Pro Light" panose="02040304050005020304" pitchFamily="18" charset="0"/>
              </a:rPr>
              <a:t>Para el desarrollo de este proyecto y con el fin de encontrar el mejor modelo para predecir el precio de los alojamientos y dar respuesta al grupo inversor, comparamos seis tipos de algoritmos:</a:t>
            </a:r>
          </a:p>
          <a:p>
            <a:pPr marL="285750" indent="-285750" algn="just">
              <a:buFont typeface="Arial" panose="020B0604020202020204" pitchFamily="34" charset="0"/>
              <a:buChar char="•"/>
            </a:pPr>
            <a:endParaRPr lang="es-ES_tradnl" dirty="0">
              <a:latin typeface="Amasis MT Pro Light" panose="02040304050005020304" pitchFamily="18" charset="0"/>
            </a:endParaRPr>
          </a:p>
          <a:p>
            <a:pPr marL="1257300" lvl="2" indent="-342900" algn="just">
              <a:buAutoNum type="arabicPeriod"/>
            </a:pPr>
            <a:r>
              <a:rPr lang="es-ES_tradnl" dirty="0">
                <a:latin typeface="Amasis MT Pro Light" panose="02040304050005020304" pitchFamily="18" charset="0"/>
              </a:rPr>
              <a:t>Regresión Lineal.</a:t>
            </a:r>
          </a:p>
          <a:p>
            <a:pPr marL="1257300" lvl="2" indent="-342900" algn="just">
              <a:buAutoNum type="arabicPeriod"/>
            </a:pPr>
            <a:r>
              <a:rPr lang="es-ES_tradnl" dirty="0" err="1">
                <a:latin typeface="Amasis MT Pro Light" panose="02040304050005020304" pitchFamily="18" charset="0"/>
              </a:rPr>
              <a:t>Random</a:t>
            </a:r>
            <a:r>
              <a:rPr lang="es-ES_tradnl" dirty="0">
                <a:latin typeface="Amasis MT Pro Light" panose="02040304050005020304" pitchFamily="18" charset="0"/>
              </a:rPr>
              <a:t> Forest.</a:t>
            </a:r>
          </a:p>
          <a:p>
            <a:pPr marL="1257300" lvl="2" indent="-342900" algn="just">
              <a:buAutoNum type="arabicPeriod"/>
            </a:pPr>
            <a:r>
              <a:rPr lang="es-ES_tradnl" dirty="0" err="1">
                <a:latin typeface="Amasis MT Pro Light" panose="02040304050005020304" pitchFamily="18" charset="0"/>
              </a:rPr>
              <a:t>XGBoost</a:t>
            </a:r>
            <a:r>
              <a:rPr lang="es-ES_tradnl" dirty="0">
                <a:latin typeface="Amasis MT Pro Light" panose="02040304050005020304" pitchFamily="18" charset="0"/>
              </a:rPr>
              <a:t>.</a:t>
            </a:r>
          </a:p>
          <a:p>
            <a:pPr marL="1257300" lvl="2" indent="-342900" algn="just">
              <a:buAutoNum type="arabicPeriod"/>
            </a:pPr>
            <a:r>
              <a:rPr lang="es-ES_tradnl" dirty="0">
                <a:latin typeface="Amasis MT Pro Light" panose="02040304050005020304" pitchFamily="18" charset="0"/>
              </a:rPr>
              <a:t>Árbol de Decisión.</a:t>
            </a:r>
          </a:p>
          <a:p>
            <a:pPr marL="1257300" lvl="2" indent="-342900" algn="just">
              <a:buAutoNum type="arabicPeriod"/>
            </a:pPr>
            <a:r>
              <a:rPr lang="es-ES_tradnl" dirty="0">
                <a:latin typeface="Amasis MT Pro Light" panose="02040304050005020304" pitchFamily="18" charset="0"/>
              </a:rPr>
              <a:t>Ridge</a:t>
            </a:r>
          </a:p>
          <a:p>
            <a:pPr marL="1257300" lvl="2" indent="-342900" algn="just">
              <a:buAutoNum type="arabicPeriod"/>
            </a:pPr>
            <a:r>
              <a:rPr lang="es-ES_tradnl" dirty="0">
                <a:latin typeface="Amasis MT Pro Light" panose="02040304050005020304" pitchFamily="18" charset="0"/>
              </a:rPr>
              <a:t>Lasso. </a:t>
            </a:r>
          </a:p>
          <a:p>
            <a:pPr algn="just"/>
            <a:endParaRPr lang="es-ES_tradnl" dirty="0">
              <a:latin typeface="Amasis MT Pro Light" panose="02040304050005020304" pitchFamily="18" charset="0"/>
            </a:endParaRPr>
          </a:p>
          <a:p>
            <a:pPr algn="just"/>
            <a:r>
              <a:rPr lang="es-ES_tradnl" dirty="0">
                <a:latin typeface="Amasis MT Pro Light" panose="02040304050005020304" pitchFamily="18" charset="0"/>
              </a:rPr>
              <a:t>En los algoritmos Ridge y Lasso, se realizó el ajuste de </a:t>
            </a:r>
            <a:r>
              <a:rPr lang="es-ES_tradnl" dirty="0" err="1">
                <a:latin typeface="Amasis MT Pro Light" panose="02040304050005020304" pitchFamily="18" charset="0"/>
              </a:rPr>
              <a:t>hiperparámetros</a:t>
            </a:r>
            <a:r>
              <a:rPr lang="es-ES_tradnl" dirty="0">
                <a:latin typeface="Amasis MT Pro Light" panose="02040304050005020304" pitchFamily="18" charset="0"/>
              </a:rPr>
              <a:t> para modificar el rendimiento del modelo con el fin de lograr resultados óptimos en nuestra predicción, </a:t>
            </a:r>
            <a:r>
              <a:rPr lang="es-ES" dirty="0">
                <a:solidFill>
                  <a:srgbClr val="333333"/>
                </a:solidFill>
                <a:highlight>
                  <a:srgbClr val="FFFFFF"/>
                </a:highlight>
                <a:latin typeface="Amasis MT Pro Light" panose="02040304050005020304" pitchFamily="18" charset="0"/>
              </a:rPr>
              <a:t>obteniendo de los rangos predeterminados los mejores parámetros para la optimización de estos modelos.</a:t>
            </a:r>
            <a:r>
              <a:rPr lang="es-ES_tradnl" dirty="0">
                <a:latin typeface="Amasis MT Pro Light" panose="02040304050005020304" pitchFamily="18" charset="0"/>
              </a:rPr>
              <a:t>  </a:t>
            </a:r>
          </a:p>
          <a:p>
            <a:pPr algn="just"/>
            <a:endParaRPr lang="es-ES_tradnl" dirty="0">
              <a:latin typeface="Amasis MT Pro Light" panose="02040304050005020304" pitchFamily="18" charset="0"/>
            </a:endParaRPr>
          </a:p>
          <a:p>
            <a:pPr algn="just"/>
            <a:r>
              <a:rPr lang="es-ES_tradnl" dirty="0">
                <a:latin typeface="Amasis MT Pro Light" panose="02040304050005020304" pitchFamily="18" charset="0"/>
              </a:rPr>
              <a:t>Finalmente, se realizó la validación del modelo a través del cálculo de 3 métricas como se aprecia a continuación:</a:t>
            </a: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17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70;p5">
            <a:extLst>
              <a:ext uri="{FF2B5EF4-FFF2-40B4-BE49-F238E27FC236}">
                <a16:creationId xmlns:a16="http://schemas.microsoft.com/office/drawing/2014/main" id="{2F137869-10E8-77C7-185B-CAF494A7B411}"/>
              </a:ext>
            </a:extLst>
          </p:cNvPr>
          <p:cNvSpPr/>
          <p:nvPr/>
        </p:nvSpPr>
        <p:spPr>
          <a:xfrm>
            <a:off x="966857" y="479661"/>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7. Validación del modelo</a:t>
            </a:r>
            <a:endParaRPr sz="4000" b="1" cap="none" dirty="0">
              <a:latin typeface="Amasis MT Pro Light" panose="02040304050005020304" pitchFamily="18" charset="0"/>
              <a:ea typeface="Garamond"/>
              <a:cs typeface="Garamond"/>
              <a:sym typeface="Garamond"/>
            </a:endParaRPr>
          </a:p>
        </p:txBody>
      </p:sp>
      <p:pic>
        <p:nvPicPr>
          <p:cNvPr id="7170" name="Picture 2">
            <a:extLst>
              <a:ext uri="{FF2B5EF4-FFF2-40B4-BE49-F238E27FC236}">
                <a16:creationId xmlns:a16="http://schemas.microsoft.com/office/drawing/2014/main" id="{0821701E-A897-7AA0-D563-D1E5A3317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53" y="2162479"/>
            <a:ext cx="6077175" cy="378149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6">
            <a:extLst>
              <a:ext uri="{FF2B5EF4-FFF2-40B4-BE49-F238E27FC236}">
                <a16:creationId xmlns:a16="http://schemas.microsoft.com/office/drawing/2014/main" id="{A0F6CB1C-3575-2943-42F1-2F8A2272FE4A}"/>
              </a:ext>
            </a:extLst>
          </p:cNvPr>
          <p:cNvCxnSpPr/>
          <p:nvPr/>
        </p:nvCxnSpPr>
        <p:spPr>
          <a:xfrm flipV="1">
            <a:off x="6428992" y="1614685"/>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8" name="Google Shape;172;p5">
            <a:extLst>
              <a:ext uri="{FF2B5EF4-FFF2-40B4-BE49-F238E27FC236}">
                <a16:creationId xmlns:a16="http://schemas.microsoft.com/office/drawing/2014/main" id="{39077C82-B54B-02E8-53E6-2D46DB4E5D04}"/>
              </a:ext>
            </a:extLst>
          </p:cNvPr>
          <p:cNvSpPr/>
          <p:nvPr/>
        </p:nvSpPr>
        <p:spPr>
          <a:xfrm>
            <a:off x="7102415" y="2026736"/>
            <a:ext cx="4106174" cy="2777643"/>
          </a:xfrm>
          <a:prstGeom prst="rect">
            <a:avLst/>
          </a:prstGeom>
          <a:noFill/>
          <a:ln>
            <a:noFill/>
          </a:ln>
        </p:spPr>
        <p:txBody>
          <a:bodyPr spcFirstLastPara="1" wrap="square" lIns="91425" tIns="45700" rIns="91425" bIns="45700" anchor="t" anchorCtr="0">
            <a:spAutoFit/>
          </a:bodyPr>
          <a:lstStyle/>
          <a:p>
            <a:pPr marL="285750" indent="-285750" algn="just">
              <a:spcAft>
                <a:spcPts val="1500"/>
              </a:spcAft>
              <a:buFont typeface="Arial" panose="020B0604020202020204" pitchFamily="34" charset="0"/>
              <a:buChar char="•"/>
            </a:pP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Los datos que se presentan corresponden a las medidas de rendimiento (R2_Score, RMSE y MSE) obtenidas por diferentes modelos de regresión (</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Linear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Random</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Forest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XGBoost</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Decision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Tree</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Ridge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y Lasso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 en dos conjuntos de datos: training y test.</a:t>
            </a:r>
          </a:p>
        </p:txBody>
      </p:sp>
      <p:sp>
        <p:nvSpPr>
          <p:cNvPr id="9" name="Google Shape;172;p5">
            <a:extLst>
              <a:ext uri="{FF2B5EF4-FFF2-40B4-BE49-F238E27FC236}">
                <a16:creationId xmlns:a16="http://schemas.microsoft.com/office/drawing/2014/main" id="{3D1ACE9E-988E-9F64-D45E-AB59E2C096A7}"/>
              </a:ext>
            </a:extLst>
          </p:cNvPr>
          <p:cNvSpPr/>
          <p:nvPr/>
        </p:nvSpPr>
        <p:spPr>
          <a:xfrm>
            <a:off x="551632" y="1684331"/>
            <a:ext cx="10460357" cy="36929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Representación gráfica del rendimiento de los modelos: </a:t>
            </a:r>
          </a:p>
        </p:txBody>
      </p:sp>
    </p:spTree>
    <p:extLst>
      <p:ext uri="{BB962C8B-B14F-4D97-AF65-F5344CB8AC3E}">
        <p14:creationId xmlns:p14="http://schemas.microsoft.com/office/powerpoint/2010/main" val="1917986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2" name="Google Shape;172;p5"/>
          <p:cNvSpPr/>
          <p:nvPr/>
        </p:nvSpPr>
        <p:spPr>
          <a:xfrm>
            <a:off x="551632" y="1684331"/>
            <a:ext cx="10460357" cy="36929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Representación gráfica del rendimiento de los modelos: </a:t>
            </a: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70;p5">
            <a:extLst>
              <a:ext uri="{FF2B5EF4-FFF2-40B4-BE49-F238E27FC236}">
                <a16:creationId xmlns:a16="http://schemas.microsoft.com/office/drawing/2014/main" id="{2F137869-10E8-77C7-185B-CAF494A7B411}"/>
              </a:ext>
            </a:extLst>
          </p:cNvPr>
          <p:cNvSpPr/>
          <p:nvPr/>
        </p:nvSpPr>
        <p:spPr>
          <a:xfrm>
            <a:off x="966857" y="479661"/>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7. Validación del modelo</a:t>
            </a:r>
            <a:endParaRPr sz="4000" b="1" cap="none" dirty="0">
              <a:latin typeface="Amasis MT Pro Light" panose="02040304050005020304" pitchFamily="18" charset="0"/>
              <a:ea typeface="Garamond"/>
              <a:cs typeface="Garamond"/>
              <a:sym typeface="Garamond"/>
            </a:endParaRPr>
          </a:p>
        </p:txBody>
      </p:sp>
      <p:pic>
        <p:nvPicPr>
          <p:cNvPr id="5" name="Imagen 4">
            <a:extLst>
              <a:ext uri="{FF2B5EF4-FFF2-40B4-BE49-F238E27FC236}">
                <a16:creationId xmlns:a16="http://schemas.microsoft.com/office/drawing/2014/main" id="{43A20CD8-5BE1-B6DE-CA8F-EEC2BA94C7C0}"/>
              </a:ext>
            </a:extLst>
          </p:cNvPr>
          <p:cNvPicPr>
            <a:picLocks noChangeAspect="1"/>
          </p:cNvPicPr>
          <p:nvPr/>
        </p:nvPicPr>
        <p:blipFill>
          <a:blip r:embed="rId4"/>
          <a:stretch>
            <a:fillRect/>
          </a:stretch>
        </p:blipFill>
        <p:spPr>
          <a:xfrm>
            <a:off x="222928" y="2294681"/>
            <a:ext cx="5801202" cy="3636483"/>
          </a:xfrm>
          <a:prstGeom prst="rect">
            <a:avLst/>
          </a:prstGeom>
        </p:spPr>
      </p:pic>
      <p:pic>
        <p:nvPicPr>
          <p:cNvPr id="6" name="Imagen 5">
            <a:extLst>
              <a:ext uri="{FF2B5EF4-FFF2-40B4-BE49-F238E27FC236}">
                <a16:creationId xmlns:a16="http://schemas.microsoft.com/office/drawing/2014/main" id="{9EDE066A-B3DA-EDE3-F498-162BB06E106B}"/>
              </a:ext>
            </a:extLst>
          </p:cNvPr>
          <p:cNvPicPr>
            <a:picLocks noChangeAspect="1"/>
          </p:cNvPicPr>
          <p:nvPr/>
        </p:nvPicPr>
        <p:blipFill>
          <a:blip r:embed="rId5"/>
          <a:stretch>
            <a:fillRect/>
          </a:stretch>
        </p:blipFill>
        <p:spPr>
          <a:xfrm>
            <a:off x="6451601" y="2266442"/>
            <a:ext cx="5740400" cy="3590778"/>
          </a:xfrm>
          <a:prstGeom prst="rect">
            <a:avLst/>
          </a:prstGeom>
        </p:spPr>
      </p:pic>
      <p:cxnSp>
        <p:nvCxnSpPr>
          <p:cNvPr id="7" name="Conector recto 6">
            <a:extLst>
              <a:ext uri="{FF2B5EF4-FFF2-40B4-BE49-F238E27FC236}">
                <a16:creationId xmlns:a16="http://schemas.microsoft.com/office/drawing/2014/main" id="{F98749DB-E69E-2A48-0E7A-00FB163983DC}"/>
              </a:ext>
            </a:extLst>
          </p:cNvPr>
          <p:cNvCxnSpPr/>
          <p:nvPr/>
        </p:nvCxnSpPr>
        <p:spPr>
          <a:xfrm flipV="1">
            <a:off x="6244961" y="1522671"/>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480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966857" y="479661"/>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7. Validación del modelo</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67A0ADC6-A808-BABD-EB82-434A637A9667}"/>
              </a:ext>
            </a:extLst>
          </p:cNvPr>
          <p:cNvSpPr txBox="1"/>
          <p:nvPr/>
        </p:nvSpPr>
        <p:spPr>
          <a:xfrm>
            <a:off x="679358" y="1378748"/>
            <a:ext cx="10578860" cy="1200329"/>
          </a:xfrm>
          <a:prstGeom prst="rect">
            <a:avLst/>
          </a:prstGeom>
          <a:noFill/>
        </p:spPr>
        <p:txBody>
          <a:bodyPr wrap="square">
            <a:spAutoFit/>
          </a:bodyPr>
          <a:lstStyle/>
          <a:p>
            <a:pPr marL="285750" indent="-285750" algn="just">
              <a:buFont typeface="Arial" panose="020B0604020202020204" pitchFamily="34" charset="0"/>
              <a:buChar char="•"/>
            </a:pPr>
            <a:r>
              <a:rPr lang="es-ES" dirty="0">
                <a:latin typeface="Amasis MT Pro Light" panose="02040304050005020304" pitchFamily="18" charset="0"/>
              </a:rPr>
              <a:t>De acuerdo al R2_Score, el modelo </a:t>
            </a:r>
            <a:r>
              <a:rPr lang="es-ES" i="1" dirty="0" err="1">
                <a:latin typeface="Amasis MT Pro Light" panose="02040304050005020304" pitchFamily="18" charset="0"/>
              </a:rPr>
              <a:t>Decision</a:t>
            </a:r>
            <a:r>
              <a:rPr lang="es-ES" i="1" dirty="0">
                <a:latin typeface="Amasis MT Pro Light" panose="02040304050005020304" pitchFamily="18" charset="0"/>
              </a:rPr>
              <a:t> </a:t>
            </a:r>
            <a:r>
              <a:rPr lang="es-ES" i="1" dirty="0" err="1">
                <a:latin typeface="Amasis MT Pro Light" panose="02040304050005020304" pitchFamily="18" charset="0"/>
              </a:rPr>
              <a:t>Tree</a:t>
            </a:r>
            <a:r>
              <a:rPr lang="es-ES" i="1" dirty="0">
                <a:latin typeface="Amasis MT Pro Light" panose="02040304050005020304" pitchFamily="18" charset="0"/>
              </a:rPr>
              <a:t> </a:t>
            </a:r>
            <a:r>
              <a:rPr lang="es-ES" i="1" dirty="0" err="1">
                <a:latin typeface="Amasis MT Pro Light" panose="02040304050005020304" pitchFamily="18" charset="0"/>
              </a:rPr>
              <a:t>Regression</a:t>
            </a:r>
            <a:r>
              <a:rPr lang="es-ES" i="1" dirty="0">
                <a:latin typeface="Amasis MT Pro Light" panose="02040304050005020304" pitchFamily="18" charset="0"/>
              </a:rPr>
              <a:t> </a:t>
            </a:r>
            <a:r>
              <a:rPr lang="es-ES" dirty="0">
                <a:latin typeface="Amasis MT Pro Light" panose="02040304050005020304" pitchFamily="18" charset="0"/>
              </a:rPr>
              <a:t>tiene el mayor R2_Score en el conjunto de datos de entrenamiento, lo que sugiere que se ajusta muy bien a los datos, sin embargo, dado que este valor está muy cercano a 1, puede estar generando </a:t>
            </a:r>
            <a:r>
              <a:rPr lang="es-ES" dirty="0" err="1">
                <a:latin typeface="Amasis MT Pro Light" panose="02040304050005020304" pitchFamily="18" charset="0"/>
              </a:rPr>
              <a:t>overfitting</a:t>
            </a:r>
            <a:r>
              <a:rPr lang="es-ES" dirty="0">
                <a:latin typeface="Amasis MT Pro Light" panose="02040304050005020304" pitchFamily="18" charset="0"/>
              </a:rPr>
              <a:t>, y al validar esta misma métrica para el conjunto de datos de prueba, se tiene el menor valor de R2_Score confirmando este sobreajuste. </a:t>
            </a:r>
          </a:p>
        </p:txBody>
      </p:sp>
      <p:pic>
        <p:nvPicPr>
          <p:cNvPr id="14" name="Imagen 13">
            <a:extLst>
              <a:ext uri="{FF2B5EF4-FFF2-40B4-BE49-F238E27FC236}">
                <a16:creationId xmlns:a16="http://schemas.microsoft.com/office/drawing/2014/main" id="{3726CEF4-608A-28F2-4068-2DA481219183}"/>
              </a:ext>
            </a:extLst>
          </p:cNvPr>
          <p:cNvPicPr>
            <a:picLocks noChangeAspect="1"/>
          </p:cNvPicPr>
          <p:nvPr/>
        </p:nvPicPr>
        <p:blipFill rotWithShape="1">
          <a:blip r:embed="rId4"/>
          <a:srcRect l="17353" t="39581" r="17800" b="33920"/>
          <a:stretch/>
        </p:blipFill>
        <p:spPr>
          <a:xfrm>
            <a:off x="2130789" y="2770318"/>
            <a:ext cx="7632118" cy="1845257"/>
          </a:xfrm>
          <a:prstGeom prst="rect">
            <a:avLst/>
          </a:prstGeom>
        </p:spPr>
      </p:pic>
      <p:sp>
        <p:nvSpPr>
          <p:cNvPr id="16" name="CuadroTexto 15">
            <a:extLst>
              <a:ext uri="{FF2B5EF4-FFF2-40B4-BE49-F238E27FC236}">
                <a16:creationId xmlns:a16="http://schemas.microsoft.com/office/drawing/2014/main" id="{39EB2BE9-56E8-122C-B371-F04E3CA385AB}"/>
              </a:ext>
            </a:extLst>
          </p:cNvPr>
          <p:cNvSpPr txBox="1"/>
          <p:nvPr/>
        </p:nvSpPr>
        <p:spPr>
          <a:xfrm>
            <a:off x="679358" y="4885758"/>
            <a:ext cx="10534981" cy="923330"/>
          </a:xfrm>
          <a:prstGeom prst="rect">
            <a:avLst/>
          </a:prstGeom>
          <a:noFill/>
        </p:spPr>
        <p:txBody>
          <a:bodyPr wrap="square">
            <a:spAutoFit/>
          </a:bodyPr>
          <a:lstStyle/>
          <a:p>
            <a:pPr marL="285750" indent="-285750" algn="just">
              <a:buFont typeface="Arial" panose="020B0604020202020204" pitchFamily="34" charset="0"/>
              <a:buChar char="•"/>
            </a:pPr>
            <a:r>
              <a:rPr lang="es-ES" dirty="0">
                <a:latin typeface="Amasis MT Pro Light" panose="02040304050005020304" pitchFamily="18" charset="0"/>
              </a:rPr>
              <a:t>El modelo </a:t>
            </a:r>
            <a:r>
              <a:rPr lang="es-ES" i="1" dirty="0" err="1">
                <a:latin typeface="Amasis MT Pro Light" panose="02040304050005020304" pitchFamily="18" charset="0"/>
              </a:rPr>
              <a:t>XGBoost</a:t>
            </a:r>
            <a:r>
              <a:rPr lang="es-ES" i="1" dirty="0">
                <a:latin typeface="Amasis MT Pro Light" panose="02040304050005020304" pitchFamily="18" charset="0"/>
              </a:rPr>
              <a:t> </a:t>
            </a:r>
            <a:r>
              <a:rPr lang="es-ES" i="1" dirty="0" err="1">
                <a:latin typeface="Amasis MT Pro Light" panose="02040304050005020304" pitchFamily="18" charset="0"/>
              </a:rPr>
              <a:t>Regression</a:t>
            </a:r>
            <a:r>
              <a:rPr lang="es-ES" i="1" dirty="0">
                <a:latin typeface="Amasis MT Pro Light" panose="02040304050005020304" pitchFamily="18" charset="0"/>
              </a:rPr>
              <a:t> </a:t>
            </a:r>
            <a:r>
              <a:rPr lang="es-ES" dirty="0">
                <a:latin typeface="Amasis MT Pro Light" panose="02040304050005020304" pitchFamily="18" charset="0"/>
              </a:rPr>
              <a:t>tiene el mejor R2_Score en el conjunto de datos de prueba, lo que sugiere que realiza una buena predicción para datos no conocidos, y esta misma métrica para los datos de entrenamiento es similar, guardando las proporciones.</a:t>
            </a:r>
          </a:p>
        </p:txBody>
      </p:sp>
    </p:spTree>
    <p:extLst>
      <p:ext uri="{BB962C8B-B14F-4D97-AF65-F5344CB8AC3E}">
        <p14:creationId xmlns:p14="http://schemas.microsoft.com/office/powerpoint/2010/main" val="1733961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966857" y="479661"/>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7. Validación del modelo</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EA18A43-8876-C417-201B-8BC26218D658}"/>
              </a:ext>
            </a:extLst>
          </p:cNvPr>
          <p:cNvSpPr txBox="1"/>
          <p:nvPr/>
        </p:nvSpPr>
        <p:spPr>
          <a:xfrm>
            <a:off x="509535" y="1187507"/>
            <a:ext cx="11297152" cy="5632311"/>
          </a:xfrm>
          <a:prstGeom prst="rect">
            <a:avLst/>
          </a:prstGeom>
          <a:noFill/>
        </p:spPr>
        <p:txBody>
          <a:bodyPr wrap="square">
            <a:spAutoFit/>
          </a:bodyPr>
          <a:lstStyle/>
          <a:p>
            <a:pPr marL="285750" lvl="0" indent="-285750" algn="just">
              <a:buSzPct val="100000"/>
              <a:buFont typeface="Arial" panose="020B0604020202020204" pitchFamily="34" charset="0"/>
              <a:buChar char="•"/>
              <a:tabLst>
                <a:tab pos="457200" algn="l"/>
              </a:tabLst>
            </a:pPr>
            <a:endParaRPr lang="es-CO"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lvl="0" indent="-285750" algn="just">
              <a:buSzPct val="100000"/>
              <a:buFont typeface="Arial" panose="020B0604020202020204" pitchFamily="34" charset="0"/>
              <a:buChar char="•"/>
              <a:tabLst>
                <a:tab pos="457200" algn="l"/>
              </a:tabLst>
            </a:pPr>
            <a:r>
              <a:rPr lang="es-CO" dirty="0">
                <a:solidFill>
                  <a:schemeClr val="tx1">
                    <a:lumMod val="95000"/>
                    <a:lumOff val="5000"/>
                  </a:schemeClr>
                </a:solidFill>
                <a:latin typeface="Amasis MT Pro Light" panose="02040304050005020304" pitchFamily="18" charset="0"/>
                <a:ea typeface="Times New Roman" panose="02020603050405020304" pitchFamily="18" charset="0"/>
              </a:rPr>
              <a:t>Para el caso del </a:t>
            </a: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RMSE (que representa la raíz cuadrada del error cuadrático medio y mide la cantidad promedio por la que los valores predichos difieren de los valores reales</a:t>
            </a:r>
            <a:r>
              <a:rPr lang="es-CO" dirty="0">
                <a:solidFill>
                  <a:schemeClr val="tx1">
                    <a:lumMod val="95000"/>
                    <a:lumOff val="5000"/>
                  </a:schemeClr>
                </a:solidFill>
                <a:latin typeface="Amasis MT Pro Light" panose="02040304050005020304" pitchFamily="18" charset="0"/>
                <a:ea typeface="Times New Roman" panose="02020603050405020304" pitchFamily="18" charset="0"/>
              </a:rPr>
              <a:t>), podemos ver que el menor valor de RMSE lo tiene el modelo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Decision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Tree</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i="1" dirty="0">
                <a:solidFill>
                  <a:schemeClr val="tx1">
                    <a:lumMod val="95000"/>
                    <a:lumOff val="5000"/>
                  </a:schemeClr>
                </a:solidFill>
                <a:latin typeface="Amasis MT Pro Light" panose="02040304050005020304" pitchFamily="18" charset="0"/>
                <a:ea typeface="Times New Roman" panose="02020603050405020304" pitchFamily="18" charset="0"/>
              </a:rPr>
              <a:t> </a:t>
            </a:r>
            <a:r>
              <a:rPr lang="es-CO" dirty="0">
                <a:solidFill>
                  <a:schemeClr val="tx1">
                    <a:lumMod val="95000"/>
                    <a:lumOff val="5000"/>
                  </a:schemeClr>
                </a:solidFill>
                <a:latin typeface="Amasis MT Pro Light" panose="02040304050005020304" pitchFamily="18" charset="0"/>
                <a:ea typeface="Times New Roman" panose="02020603050405020304" pitchFamily="18" charset="0"/>
              </a:rPr>
              <a:t>para el conjunto de datos de entrenamiento, lo que sugiere un sobreajuste en estos datos.</a:t>
            </a:r>
          </a:p>
          <a:p>
            <a:pPr marL="285750" lvl="0" indent="-285750" algn="just">
              <a:buSzPct val="100000"/>
              <a:buFont typeface="Arial" panose="020B0604020202020204" pitchFamily="34" charset="0"/>
              <a:buChar char="•"/>
              <a:tabLst>
                <a:tab pos="457200" algn="l"/>
              </a:tabLst>
            </a:pPr>
            <a:endParaRPr lang="es-CO" i="1"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indent="-285750" algn="just">
              <a:buSzPct val="100000"/>
              <a:buFont typeface="Arial" panose="020B0604020202020204" pitchFamily="34" charset="0"/>
              <a:buChar char="•"/>
              <a:tabLst>
                <a:tab pos="457200" algn="l"/>
              </a:tabLst>
            </a:pP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MSE (que es la media de los errores al cuadrado entre los valores predichos y los valores reales), muestra que el menor valor de MSE corresponde al modelo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Decision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Tree</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 sin embargo, al validar esta misma métrica para los datos de prueba, tiene diferencias altas, por lo cuál sugiere un sobreajuste de los datos. </a:t>
            </a:r>
          </a:p>
          <a:p>
            <a:pPr marL="285750" indent="-285750" algn="just">
              <a:buSzPct val="100000"/>
              <a:buFont typeface="Arial" panose="020B0604020202020204" pitchFamily="34" charset="0"/>
              <a:buChar char="•"/>
              <a:tabLst>
                <a:tab pos="457200" algn="l"/>
              </a:tabLst>
            </a:pPr>
            <a:endParaRPr lang="es-CO"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indent="-285750" algn="just">
              <a:buSzPct val="100000"/>
              <a:buFont typeface="Arial" panose="020B0604020202020204" pitchFamily="34" charset="0"/>
              <a:buChar char="•"/>
              <a:tabLst>
                <a:tab pos="457200" algn="l"/>
              </a:tabLst>
            </a:pP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Por otro lado, el modelo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XGBoost</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tiene el valor más bajo de MSE en el conjunto de datos de prueba, lo que sugiere que generaliza bien a datos no vistos, y este indicador también mantiene las proporciones con los datos de entrenamiento.   </a:t>
            </a:r>
          </a:p>
          <a:p>
            <a:pPr marL="285750" indent="-285750" algn="just">
              <a:buSzPct val="100000"/>
              <a:buFont typeface="Arial" panose="020B0604020202020204" pitchFamily="34" charset="0"/>
              <a:buChar char="•"/>
              <a:tabLst>
                <a:tab pos="457200" algn="l"/>
              </a:tabLst>
            </a:pPr>
            <a:endParaRPr lang="es-CO"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indent="-285750" algn="just">
              <a:buSzPct val="100000"/>
              <a:buFont typeface="Arial" panose="020B0604020202020204" pitchFamily="34" charset="0"/>
              <a:buChar char="•"/>
              <a:tabLst>
                <a:tab pos="457200" algn="l"/>
              </a:tabLst>
            </a:pPr>
            <a:r>
              <a:rPr lang="es-CO" dirty="0">
                <a:solidFill>
                  <a:schemeClr val="tx1">
                    <a:lumMod val="95000"/>
                    <a:lumOff val="5000"/>
                  </a:schemeClr>
                </a:solidFill>
                <a:latin typeface="Amasis MT Pro Light" panose="02040304050005020304" pitchFamily="18" charset="0"/>
                <a:ea typeface="Times New Roman" panose="02020603050405020304" pitchFamily="18" charset="0"/>
              </a:rPr>
              <a:t>De acuerdo a este análisis, </a:t>
            </a:r>
            <a:r>
              <a:rPr lang="es-CO" b="1" u="sng" dirty="0">
                <a:solidFill>
                  <a:schemeClr val="tx1">
                    <a:lumMod val="95000"/>
                    <a:lumOff val="5000"/>
                  </a:schemeClr>
                </a:solidFill>
                <a:latin typeface="Amasis MT Pro Light" panose="02040304050005020304" pitchFamily="18" charset="0"/>
                <a:ea typeface="Times New Roman" panose="02020603050405020304" pitchFamily="18" charset="0"/>
              </a:rPr>
              <a:t>el mejor modelo para predecir los precios de los alojamientos en New York es el </a:t>
            </a:r>
            <a:r>
              <a:rPr lang="es-CO" sz="1800" b="1" u="sng" dirty="0" err="1">
                <a:solidFill>
                  <a:schemeClr val="tx1">
                    <a:lumMod val="95000"/>
                    <a:lumOff val="5000"/>
                  </a:schemeClr>
                </a:solidFill>
                <a:effectLst/>
                <a:latin typeface="Amasis MT Pro Light" panose="02040304050005020304" pitchFamily="18" charset="0"/>
                <a:ea typeface="Calibri" panose="020F0502020204030204" pitchFamily="34" charset="0"/>
              </a:rPr>
              <a:t>XGBoost</a:t>
            </a:r>
            <a:r>
              <a:rPr lang="es-CO" sz="1800" b="1" u="sng" dirty="0">
                <a:solidFill>
                  <a:schemeClr val="tx1">
                    <a:lumMod val="95000"/>
                    <a:lumOff val="5000"/>
                  </a:schemeClr>
                </a:solidFill>
                <a:effectLst/>
                <a:latin typeface="Amasis MT Pro Light" panose="02040304050005020304" pitchFamily="18" charset="0"/>
                <a:ea typeface="Calibri" panose="020F0502020204030204" pitchFamily="34" charset="0"/>
              </a:rPr>
              <a:t> </a:t>
            </a:r>
            <a:r>
              <a:rPr lang="es-CO" sz="1800" b="1" u="sng" dirty="0" err="1">
                <a:solidFill>
                  <a:schemeClr val="tx1">
                    <a:lumMod val="95000"/>
                    <a:lumOff val="5000"/>
                  </a:schemeClr>
                </a:solidFill>
                <a:effectLst/>
                <a:latin typeface="Amasis MT Pro Light" panose="02040304050005020304" pitchFamily="18" charset="0"/>
                <a:ea typeface="Calibri" panose="020F0502020204030204" pitchFamily="34" charset="0"/>
              </a:rPr>
              <a:t>Regression</a:t>
            </a:r>
            <a:r>
              <a:rPr lang="es-CO" sz="1800" dirty="0">
                <a:solidFill>
                  <a:schemeClr val="tx1">
                    <a:lumMod val="95000"/>
                    <a:lumOff val="5000"/>
                  </a:schemeClr>
                </a:solidFill>
                <a:effectLst/>
                <a:latin typeface="Amasis MT Pro Light" panose="02040304050005020304" pitchFamily="18" charset="0"/>
                <a:ea typeface="Calibri" panose="020F0502020204030204" pitchFamily="34" charset="0"/>
              </a:rPr>
              <a:t> , dado que cuenta con el mejor rendimiento en el conjunto de datos de prueba y mantiene la proporción con sus métricas de entrenamiento. </a:t>
            </a:r>
            <a:endParaRPr lang="es-CO" i="1"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lvl="0" indent="-285750" algn="just">
              <a:buSzPct val="100000"/>
              <a:buFont typeface="Arial" panose="020B0604020202020204" pitchFamily="34" charset="0"/>
              <a:buChar char="•"/>
              <a:tabLst>
                <a:tab pos="457200" algn="l"/>
              </a:tabLst>
            </a:pPr>
            <a:endParaRPr lang="es-CO" i="1"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lvl="0" indent="-285750" algn="just">
              <a:buSzPct val="100000"/>
              <a:buFont typeface="Arial" panose="020B0604020202020204" pitchFamily="34" charset="0"/>
              <a:buChar char="•"/>
              <a:tabLst>
                <a:tab pos="457200" algn="l"/>
              </a:tabLst>
            </a:pPr>
            <a:endPar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endParaRPr>
          </a:p>
          <a:p>
            <a:pPr marL="285750" lvl="0" indent="-285750" algn="just">
              <a:buSzPct val="100000"/>
              <a:buFont typeface="Arial" panose="020B0604020202020204" pitchFamily="34" charset="0"/>
              <a:buChar char="•"/>
              <a:tabLst>
                <a:tab pos="457200" algn="l"/>
              </a:tabLst>
            </a:pPr>
            <a:endPar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endParaRPr>
          </a:p>
        </p:txBody>
      </p:sp>
    </p:spTree>
    <p:extLst>
      <p:ext uri="{BB962C8B-B14F-4D97-AF65-F5344CB8AC3E}">
        <p14:creationId xmlns:p14="http://schemas.microsoft.com/office/powerpoint/2010/main" val="2949128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1"/>
          <p:cNvSpPr/>
          <p:nvPr/>
        </p:nvSpPr>
        <p:spPr>
          <a:xfrm>
            <a:off x="212634" y="509451"/>
            <a:ext cx="396331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dirty="0">
                <a:latin typeface="Amasis MT Pro Light" panose="02040304050005020304" pitchFamily="18" charset="0"/>
                <a:ea typeface="Garamond"/>
                <a:cs typeface="Garamond"/>
                <a:sym typeface="Garamond"/>
              </a:rPr>
              <a:t>8. Conclusiones</a:t>
            </a:r>
            <a:endParaRPr sz="4000" b="1" cap="none" dirty="0">
              <a:latin typeface="Amasis MT Pro Light" panose="02040304050005020304" pitchFamily="18" charset="0"/>
              <a:ea typeface="Garamond"/>
              <a:cs typeface="Garamond"/>
              <a:sym typeface="Garamond"/>
            </a:endParaRPr>
          </a:p>
        </p:txBody>
      </p:sp>
      <p:sp>
        <p:nvSpPr>
          <p:cNvPr id="229" name="Google Shape;229;p11"/>
          <p:cNvSpPr txBox="1"/>
          <p:nvPr/>
        </p:nvSpPr>
        <p:spPr>
          <a:xfrm>
            <a:off x="822643" y="1593011"/>
            <a:ext cx="10765508" cy="4247276"/>
          </a:xfrm>
          <a:prstGeom prst="rect">
            <a:avLst/>
          </a:prstGeom>
          <a:noFill/>
          <a:ln>
            <a:noFill/>
          </a:ln>
        </p:spPr>
        <p:txBody>
          <a:bodyPr spcFirstLastPara="1" wrap="square" lIns="91425" tIns="45700" rIns="91425" bIns="45700" anchor="t" anchorCtr="0">
            <a:spAutoFit/>
          </a:bodyPr>
          <a:lstStyle/>
          <a:p>
            <a:pPr algn="just">
              <a:buClr>
                <a:srgbClr val="143F6A"/>
              </a:buClr>
              <a:buSzPts val="1800"/>
            </a:pPr>
            <a:r>
              <a:rPr lang="es-ES" dirty="0">
                <a:solidFill>
                  <a:schemeClr val="tx1">
                    <a:lumMod val="75000"/>
                    <a:lumOff val="25000"/>
                  </a:schemeClr>
                </a:solidFill>
                <a:latin typeface="Amasis MT Pro Light" panose="02040304050005020304" pitchFamily="18" charset="0"/>
                <a:ea typeface="Roboto"/>
                <a:cs typeface="Roboto"/>
                <a:sym typeface="Roboto"/>
              </a:rPr>
              <a:t>En base al análisis de la información realizado, indicamos al grupo inversor lo siguiente:</a:t>
            </a:r>
          </a:p>
          <a:p>
            <a:pPr algn="just">
              <a:buClr>
                <a:srgbClr val="143F6A"/>
              </a:buClr>
              <a:buSzPts val="1800"/>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La distribución de los precios de alquileres según los distintos distritos de New York, es uniforme, no representa variación con respecto a las </a:t>
            </a:r>
            <a:r>
              <a:rPr lang="es-ES" dirty="0" err="1">
                <a:solidFill>
                  <a:schemeClr val="tx1">
                    <a:lumMod val="75000"/>
                    <a:lumOff val="25000"/>
                  </a:schemeClr>
                </a:solidFill>
                <a:latin typeface="Amasis MT Pro Light" panose="02040304050005020304" pitchFamily="18" charset="0"/>
                <a:ea typeface="Roboto"/>
                <a:cs typeface="Roboto"/>
                <a:sym typeface="Roboto"/>
              </a:rPr>
              <a:t>features</a:t>
            </a:r>
            <a:r>
              <a:rPr lang="es-ES" dirty="0">
                <a:solidFill>
                  <a:schemeClr val="tx1">
                    <a:lumMod val="75000"/>
                    <a:lumOff val="25000"/>
                  </a:schemeClr>
                </a:solidFill>
                <a:latin typeface="Amasis MT Pro Light" panose="02040304050005020304" pitchFamily="18" charset="0"/>
                <a:ea typeface="Roboto"/>
                <a:cs typeface="Roboto"/>
                <a:sym typeface="Roboto"/>
              </a:rPr>
              <a:t> de: distritos </a:t>
            </a:r>
            <a:r>
              <a:rPr lang="es-ES" i="1" dirty="0">
                <a:solidFill>
                  <a:schemeClr val="tx1">
                    <a:lumMod val="75000"/>
                    <a:lumOff val="25000"/>
                  </a:schemeClr>
                </a:solidFill>
                <a:latin typeface="Amasis MT Pro Light" panose="02040304050005020304" pitchFamily="18" charset="0"/>
                <a:ea typeface="Roboto"/>
                <a:cs typeface="Roboto"/>
                <a:sym typeface="Roboto"/>
              </a:rPr>
              <a:t>(</a:t>
            </a:r>
            <a:r>
              <a:rPr lang="es-ES" i="1" dirty="0" err="1">
                <a:solidFill>
                  <a:schemeClr val="tx1">
                    <a:lumMod val="75000"/>
                    <a:lumOff val="25000"/>
                  </a:schemeClr>
                </a:solidFill>
                <a:latin typeface="Amasis MT Pro Light" panose="02040304050005020304" pitchFamily="18" charset="0"/>
                <a:ea typeface="Roboto"/>
                <a:cs typeface="Roboto"/>
                <a:sym typeface="Roboto"/>
              </a:rPr>
              <a:t>neighbourhood_grou</a:t>
            </a:r>
            <a:r>
              <a:rPr lang="es-ES" dirty="0" err="1">
                <a:solidFill>
                  <a:schemeClr val="tx1">
                    <a:lumMod val="75000"/>
                    <a:lumOff val="25000"/>
                  </a:schemeClr>
                </a:solidFill>
                <a:latin typeface="Amasis MT Pro Light" panose="02040304050005020304" pitchFamily="18" charset="0"/>
                <a:ea typeface="Roboto"/>
                <a:cs typeface="Roboto"/>
                <a:sym typeface="Roboto"/>
              </a:rPr>
              <a:t>p</a:t>
            </a:r>
            <a:r>
              <a:rPr lang="es-ES" dirty="0">
                <a:solidFill>
                  <a:schemeClr val="tx1">
                    <a:lumMod val="75000"/>
                    <a:lumOff val="25000"/>
                  </a:schemeClr>
                </a:solidFill>
                <a:latin typeface="Amasis MT Pro Light" panose="02040304050005020304" pitchFamily="18" charset="0"/>
                <a:ea typeface="Roboto"/>
                <a:cs typeface="Roboto"/>
                <a:sym typeface="Roboto"/>
              </a:rPr>
              <a:t>), políticas de cancelación (</a:t>
            </a:r>
            <a:r>
              <a:rPr lang="es-ES" i="1" dirty="0" err="1">
                <a:solidFill>
                  <a:schemeClr val="tx1">
                    <a:lumMod val="75000"/>
                    <a:lumOff val="25000"/>
                  </a:schemeClr>
                </a:solidFill>
                <a:latin typeface="Amasis MT Pro Light" panose="02040304050005020304" pitchFamily="18" charset="0"/>
                <a:ea typeface="Roboto"/>
                <a:cs typeface="Roboto"/>
                <a:sym typeface="Roboto"/>
              </a:rPr>
              <a:t>cancellation_policy</a:t>
            </a:r>
            <a:r>
              <a:rPr lang="es-ES" dirty="0">
                <a:solidFill>
                  <a:schemeClr val="tx1">
                    <a:lumMod val="75000"/>
                    <a:lumOff val="25000"/>
                  </a:schemeClr>
                </a:solidFill>
                <a:latin typeface="Amasis MT Pro Light" panose="02040304050005020304" pitchFamily="18" charset="0"/>
                <a:ea typeface="Roboto"/>
                <a:cs typeface="Roboto"/>
                <a:sym typeface="Roboto"/>
              </a:rPr>
              <a:t>), número de </a:t>
            </a:r>
            <a:r>
              <a:rPr lang="es-ES" dirty="0" err="1">
                <a:solidFill>
                  <a:schemeClr val="tx1">
                    <a:lumMod val="75000"/>
                    <a:lumOff val="25000"/>
                  </a:schemeClr>
                </a:solidFill>
                <a:latin typeface="Amasis MT Pro Light" panose="02040304050005020304" pitchFamily="18" charset="0"/>
                <a:ea typeface="Roboto"/>
                <a:cs typeface="Roboto"/>
                <a:sym typeface="Roboto"/>
              </a:rPr>
              <a:t>reviews</a:t>
            </a:r>
            <a:r>
              <a:rPr lang="es-ES" dirty="0">
                <a:solidFill>
                  <a:schemeClr val="tx1">
                    <a:lumMod val="75000"/>
                    <a:lumOff val="25000"/>
                  </a:schemeClr>
                </a:solidFill>
                <a:latin typeface="Amasis MT Pro Light" panose="02040304050005020304" pitchFamily="18" charset="0"/>
                <a:ea typeface="Roboto"/>
                <a:cs typeface="Roboto"/>
                <a:sym typeface="Roboto"/>
              </a:rPr>
              <a:t>, tipo de reserva y año de construcción. </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Se presenta una pequeña variación en el precio de las habitaciones de hotel, dado que el límite inferior es más alto comparado con los alojamientos de tipo entero, habitación compartida y habitación privada, sin embargo, el valor promedio se mantiene uniforme.</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indent="-285750" algn="jus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Las tendencias muestran una mayor oferta de aquellas propiedades que se alquilan de forma completa, seguidas por aquellas alternativas que ofrecen una habitación privada, sin embargo, se recomienda al grupo inversor la importancia de gestionar una base de datos de la demanda de alojamientos en New York para tomar la decisión del tipo de alojamiento a ofrecer.</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p:txBody>
      </p:sp>
      <p:sp>
        <p:nvSpPr>
          <p:cNvPr id="2" name="Rectángulo 1">
            <a:extLst>
              <a:ext uri="{FF2B5EF4-FFF2-40B4-BE49-F238E27FC236}">
                <a16:creationId xmlns:a16="http://schemas.microsoft.com/office/drawing/2014/main" id="{1F8E3E05-B689-B64E-5CEC-712A5A72B06D}"/>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3F7F5011-F21E-9589-4A51-06738DFD21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1"/>
          <p:cNvSpPr/>
          <p:nvPr/>
        </p:nvSpPr>
        <p:spPr>
          <a:xfrm>
            <a:off x="212634" y="509451"/>
            <a:ext cx="396331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dirty="0">
                <a:latin typeface="Amasis MT Pro Light" panose="02040304050005020304" pitchFamily="18" charset="0"/>
                <a:ea typeface="Garamond"/>
                <a:cs typeface="Garamond"/>
                <a:sym typeface="Garamond"/>
              </a:rPr>
              <a:t>8. Conclusiones</a:t>
            </a:r>
            <a:endParaRPr sz="4000" b="1" cap="none" dirty="0">
              <a:latin typeface="Amasis MT Pro Light" panose="02040304050005020304" pitchFamily="18" charset="0"/>
              <a:ea typeface="Garamond"/>
              <a:cs typeface="Garamond"/>
              <a:sym typeface="Garamond"/>
            </a:endParaRPr>
          </a:p>
        </p:txBody>
      </p:sp>
      <p:sp>
        <p:nvSpPr>
          <p:cNvPr id="229" name="Google Shape;229;p11"/>
          <p:cNvSpPr txBox="1"/>
          <p:nvPr/>
        </p:nvSpPr>
        <p:spPr>
          <a:xfrm>
            <a:off x="822643" y="1593011"/>
            <a:ext cx="10765508" cy="452427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Los distritos que tienen una mayor oferta de alojamientos son Brooklyn y Manhattan, sin embargo, se recomienda al grupo inversor gestionar la base de datos de la demanda de alojamientos de New York, para tomar la decisión del mejor distrito para ofrecer alojamientos. </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indent="-285750" algn="jus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La variable que más influye en el precio es tipo de alojamiento, la cantidad mínima de noches promedio es 8 días, es decir por semanas. </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El mejor algoritmo para predecir el precio de alojamiento para las propiedades en New York es el </a:t>
            </a:r>
            <a:r>
              <a:rPr lang="es-ES" i="1" dirty="0" err="1">
                <a:solidFill>
                  <a:schemeClr val="tx1">
                    <a:lumMod val="75000"/>
                    <a:lumOff val="25000"/>
                  </a:schemeClr>
                </a:solidFill>
                <a:latin typeface="Amasis MT Pro Light" panose="02040304050005020304" pitchFamily="18" charset="0"/>
                <a:ea typeface="Roboto"/>
                <a:cs typeface="Roboto"/>
                <a:sym typeface="Roboto"/>
              </a:rPr>
              <a:t>XGBoost</a:t>
            </a:r>
            <a:r>
              <a:rPr lang="es-ES" i="1" dirty="0">
                <a:solidFill>
                  <a:schemeClr val="tx1">
                    <a:lumMod val="75000"/>
                    <a:lumOff val="25000"/>
                  </a:schemeClr>
                </a:solidFill>
                <a:latin typeface="Amasis MT Pro Light" panose="02040304050005020304" pitchFamily="18" charset="0"/>
                <a:ea typeface="Roboto"/>
                <a:cs typeface="Roboto"/>
                <a:sym typeface="Roboto"/>
              </a:rPr>
              <a:t> </a:t>
            </a:r>
            <a:r>
              <a:rPr lang="es-ES" i="1" dirty="0" err="1">
                <a:solidFill>
                  <a:schemeClr val="tx1">
                    <a:lumMod val="75000"/>
                    <a:lumOff val="25000"/>
                  </a:schemeClr>
                </a:solidFill>
                <a:latin typeface="Amasis MT Pro Light" panose="02040304050005020304" pitchFamily="18" charset="0"/>
                <a:ea typeface="Roboto"/>
                <a:cs typeface="Roboto"/>
                <a:sym typeface="Roboto"/>
              </a:rPr>
              <a:t>Regression</a:t>
            </a:r>
            <a:r>
              <a:rPr lang="es-ES" i="1" dirty="0">
                <a:solidFill>
                  <a:schemeClr val="tx1">
                    <a:lumMod val="75000"/>
                    <a:lumOff val="25000"/>
                  </a:schemeClr>
                </a:solidFill>
                <a:latin typeface="Amasis MT Pro Light" panose="02040304050005020304" pitchFamily="18" charset="0"/>
                <a:ea typeface="Roboto"/>
                <a:cs typeface="Roboto"/>
                <a:sym typeface="Roboto"/>
              </a:rPr>
              <a:t>, </a:t>
            </a:r>
            <a:r>
              <a:rPr lang="es-ES" dirty="0">
                <a:solidFill>
                  <a:schemeClr val="tx1">
                    <a:lumMod val="75000"/>
                    <a:lumOff val="25000"/>
                  </a:schemeClr>
                </a:solidFill>
                <a:latin typeface="Amasis MT Pro Light" panose="02040304050005020304" pitchFamily="18" charset="0"/>
                <a:ea typeface="Roboto"/>
                <a:cs typeface="Roboto"/>
                <a:sym typeface="Roboto"/>
              </a:rPr>
              <a:t>razón por la cuál este es el modelo recomendado para realizar el despliegue. </a:t>
            </a:r>
            <a:endParaRPr lang="es-ES" i="1"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Al haber una gran cantidad de oferta de alojamientos los precios promedios suelen ser uniformes en los diversos distritos de New York. </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Se recomienda al grupo inversor trabajar con la columna </a:t>
            </a:r>
            <a:r>
              <a:rPr lang="es-ES" i="1" dirty="0">
                <a:solidFill>
                  <a:schemeClr val="tx1">
                    <a:lumMod val="75000"/>
                    <a:lumOff val="25000"/>
                  </a:schemeClr>
                </a:solidFill>
                <a:latin typeface="Amasis MT Pro Light" panose="02040304050005020304" pitchFamily="18" charset="0"/>
                <a:ea typeface="Roboto"/>
                <a:cs typeface="Roboto"/>
                <a:sym typeface="Roboto"/>
              </a:rPr>
              <a:t>House Rules</a:t>
            </a:r>
            <a:r>
              <a:rPr lang="es-ES" dirty="0">
                <a:solidFill>
                  <a:schemeClr val="tx1">
                    <a:lumMod val="75000"/>
                    <a:lumOff val="25000"/>
                  </a:schemeClr>
                </a:solidFill>
                <a:latin typeface="Amasis MT Pro Light" panose="02040304050005020304" pitchFamily="18" charset="0"/>
                <a:ea typeface="Roboto"/>
                <a:cs typeface="Roboto"/>
                <a:sym typeface="Roboto"/>
              </a:rPr>
              <a:t>, para establecer una nueva </a:t>
            </a:r>
            <a:r>
              <a:rPr lang="es-ES" dirty="0" err="1">
                <a:solidFill>
                  <a:schemeClr val="tx1">
                    <a:lumMod val="75000"/>
                    <a:lumOff val="25000"/>
                  </a:schemeClr>
                </a:solidFill>
                <a:latin typeface="Amasis MT Pro Light" panose="02040304050005020304" pitchFamily="18" charset="0"/>
                <a:ea typeface="Roboto"/>
                <a:cs typeface="Roboto"/>
                <a:sym typeface="Roboto"/>
              </a:rPr>
              <a:t>feature</a:t>
            </a:r>
            <a:r>
              <a:rPr lang="es-ES" dirty="0">
                <a:solidFill>
                  <a:schemeClr val="tx1">
                    <a:lumMod val="75000"/>
                    <a:lumOff val="25000"/>
                  </a:schemeClr>
                </a:solidFill>
                <a:latin typeface="Amasis MT Pro Light" panose="02040304050005020304" pitchFamily="18" charset="0"/>
                <a:ea typeface="Roboto"/>
                <a:cs typeface="Roboto"/>
                <a:sym typeface="Roboto"/>
              </a:rPr>
              <a:t> correspondiente a aquellos alojamientos que aceptan mascotas en la propiedad y aquellos que no, para validar su oferta y precios. </a:t>
            </a:r>
            <a:endParaRPr dirty="0">
              <a:solidFill>
                <a:schemeClr val="tx1">
                  <a:lumMod val="75000"/>
                  <a:lumOff val="25000"/>
                </a:schemeClr>
              </a:solidFill>
              <a:latin typeface="Amasis MT Pro Light" panose="02040304050005020304" pitchFamily="18" charset="0"/>
            </a:endParaRPr>
          </a:p>
        </p:txBody>
      </p:sp>
      <p:sp>
        <p:nvSpPr>
          <p:cNvPr id="2" name="Rectángulo 1">
            <a:extLst>
              <a:ext uri="{FF2B5EF4-FFF2-40B4-BE49-F238E27FC236}">
                <a16:creationId xmlns:a16="http://schemas.microsoft.com/office/drawing/2014/main" id="{1F8E3E05-B689-B64E-5CEC-712A5A72B06D}"/>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3F7F5011-F21E-9589-4A51-06738DFD21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57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1"/>
          <p:cNvSpPr/>
          <p:nvPr/>
        </p:nvSpPr>
        <p:spPr>
          <a:xfrm>
            <a:off x="333555" y="515151"/>
            <a:ext cx="396331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dirty="0">
                <a:latin typeface="Amasis MT Pro Light" panose="02040304050005020304" pitchFamily="18" charset="0"/>
                <a:ea typeface="Garamond"/>
                <a:cs typeface="Garamond"/>
                <a:sym typeface="Garamond"/>
              </a:rPr>
              <a:t>9. Bibliografía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F8E3E05-B689-B64E-5CEC-712A5A72B06D}"/>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3F7F5011-F21E-9589-4A51-06738DFD21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5465809-3120-AEA0-C36E-CD89EEB3C541}"/>
              </a:ext>
            </a:extLst>
          </p:cNvPr>
          <p:cNvSpPr txBox="1"/>
          <p:nvPr/>
        </p:nvSpPr>
        <p:spPr>
          <a:xfrm>
            <a:off x="940279" y="1356586"/>
            <a:ext cx="9721969" cy="3693319"/>
          </a:xfrm>
          <a:prstGeom prst="rect">
            <a:avLst/>
          </a:prstGeom>
          <a:noFill/>
        </p:spPr>
        <p:txBody>
          <a:bodyPr wrap="square">
            <a:spAutoFit/>
          </a:bodyPr>
          <a:lstStyle/>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dirty="0">
                <a:solidFill>
                  <a:schemeClr val="tx1">
                    <a:lumMod val="95000"/>
                    <a:lumOff val="5000"/>
                  </a:schemeClr>
                </a:solidFill>
                <a:latin typeface="Amasis MT Pro Light" panose="02040304050005020304" pitchFamily="18" charset="0"/>
                <a:hlinkClick r:id="rId4">
                  <a:extLst>
                    <a:ext uri="{A12FA001-AC4F-418D-AE19-62706E023703}">
                      <ahyp:hlinkClr xmlns:ahyp="http://schemas.microsoft.com/office/drawing/2018/hyperlinkcolor" val="tx"/>
                    </a:ext>
                  </a:extLst>
                </a:hlinkClick>
              </a:rPr>
              <a:t>https://pandas.pydata.org/docs/</a:t>
            </a: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sz="1800" u="sng" dirty="0">
                <a:solidFill>
                  <a:schemeClr val="tx1">
                    <a:lumMod val="95000"/>
                    <a:lumOff val="5000"/>
                  </a:schemeClr>
                </a:solidFill>
                <a:effectLst/>
                <a:latin typeface="Amasis MT Pro Light" panose="020403040500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Manipulando datos perdidos en Python - </a:t>
            </a:r>
            <a:r>
              <a:rPr lang="es-CO" sz="1800" u="sng" dirty="0">
                <a:solidFill>
                  <a:schemeClr val="tx1">
                    <a:lumMod val="95000"/>
                    <a:lumOff val="5000"/>
                  </a:schemeClr>
                </a:solidFill>
                <a:effectLst/>
                <a:latin typeface="Amasis MT Pro Light" panose="02040304050005020304" pitchFamily="18" charset="0"/>
                <a:ea typeface="Calibri" panose="020F0502020204030204" pitchFamily="34" charset="0"/>
                <a:cs typeface="Segoe UI Emoji" panose="020B0502040204020203" pitchFamily="34" charset="0"/>
                <a:hlinkClick r:id="rId5">
                  <a:extLst>
                    <a:ext uri="{A12FA001-AC4F-418D-AE19-62706E023703}">
                      <ahyp:hlinkClr xmlns:ahyp="http://schemas.microsoft.com/office/drawing/2018/hyperlinkcolor" val="tx"/>
                    </a:ext>
                  </a:extLst>
                </a:hlinkClick>
              </a:rPr>
              <a:t>🤖</a:t>
            </a:r>
            <a:r>
              <a:rPr lang="es-CO" sz="1800" u="sng" dirty="0">
                <a:solidFill>
                  <a:schemeClr val="tx1">
                    <a:lumMod val="95000"/>
                    <a:lumOff val="5000"/>
                  </a:schemeClr>
                </a:solidFill>
                <a:effectLst/>
                <a:latin typeface="Amasis MT Pro Light" panose="020403040500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 Aprende IA</a:t>
            </a:r>
            <a:endParaRPr lang="es-CO" sz="1800" dirty="0">
              <a:solidFill>
                <a:schemeClr val="tx1">
                  <a:lumMod val="95000"/>
                  <a:lumOff val="5000"/>
                </a:schemeClr>
              </a:solidFill>
              <a:effectLst/>
              <a:latin typeface="Amasis MT Pro Light" panose="020403040500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dirty="0">
                <a:solidFill>
                  <a:schemeClr val="tx1">
                    <a:lumMod val="95000"/>
                    <a:lumOff val="5000"/>
                  </a:schemeClr>
                </a:solidFill>
                <a:latin typeface="Amasis MT Pro Light" panose="02040304050005020304" pitchFamily="18" charset="0"/>
                <a:hlinkClick r:id="rId6">
                  <a:extLst>
                    <a:ext uri="{A12FA001-AC4F-418D-AE19-62706E023703}">
                      <ahyp:hlinkClr xmlns:ahyp="http://schemas.microsoft.com/office/drawing/2018/hyperlinkcolor" val="tx"/>
                    </a:ext>
                  </a:extLst>
                </a:hlinkClick>
              </a:rPr>
              <a:t>https://matplotlib.org/</a:t>
            </a: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dirty="0">
                <a:solidFill>
                  <a:schemeClr val="tx1">
                    <a:lumMod val="95000"/>
                    <a:lumOff val="5000"/>
                  </a:schemeClr>
                </a:solidFill>
                <a:latin typeface="Amasis MT Pro Light" panose="02040304050005020304" pitchFamily="18" charset="0"/>
                <a:hlinkClick r:id="rId7">
                  <a:extLst>
                    <a:ext uri="{A12FA001-AC4F-418D-AE19-62706E023703}">
                      <ahyp:hlinkClr xmlns:ahyp="http://schemas.microsoft.com/office/drawing/2018/hyperlinkcolor" val="tx"/>
                    </a:ext>
                  </a:extLst>
                </a:hlinkClick>
              </a:rPr>
              <a:t>https://scikit-learn.org/stable/</a:t>
            </a: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dirty="0">
                <a:solidFill>
                  <a:schemeClr val="tx1">
                    <a:lumMod val="95000"/>
                    <a:lumOff val="5000"/>
                  </a:schemeClr>
                </a:solidFill>
                <a:latin typeface="Amasis MT Pro Light" panose="02040304050005020304" pitchFamily="18" charset="0"/>
                <a:hlinkClick r:id="rId8">
                  <a:extLst>
                    <a:ext uri="{A12FA001-AC4F-418D-AE19-62706E023703}">
                      <ahyp:hlinkClr xmlns:ahyp="http://schemas.microsoft.com/office/drawing/2018/hyperlinkcolor" val="tx"/>
                    </a:ext>
                  </a:extLst>
                </a:hlinkClick>
              </a:rPr>
              <a:t>https://www.cienciadedatos.net/machine-learning-python.html</a:t>
            </a: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p:txBody>
      </p:sp>
    </p:spTree>
    <p:extLst>
      <p:ext uri="{BB962C8B-B14F-4D97-AF65-F5344CB8AC3E}">
        <p14:creationId xmlns:p14="http://schemas.microsoft.com/office/powerpoint/2010/main" val="238180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p:nvPr/>
        </p:nvSpPr>
        <p:spPr>
          <a:xfrm>
            <a:off x="438678" y="185133"/>
            <a:ext cx="770465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1. Descripción del caso de negocio</a:t>
            </a:r>
            <a:endParaRPr sz="4000" b="1" cap="none" dirty="0">
              <a:latin typeface="Amasis MT Pro Light" panose="02040304050005020304" pitchFamily="18" charset="0"/>
              <a:ea typeface="Garamond"/>
              <a:cs typeface="Garamond"/>
              <a:sym typeface="Garamond"/>
            </a:endParaRPr>
          </a:p>
        </p:txBody>
      </p:sp>
      <p:sp>
        <p:nvSpPr>
          <p:cNvPr id="158" name="Google Shape;158;p3"/>
          <p:cNvSpPr/>
          <p:nvPr/>
        </p:nvSpPr>
        <p:spPr>
          <a:xfrm>
            <a:off x="776379" y="1252482"/>
            <a:ext cx="10501221"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b="0" i="0" dirty="0">
                <a:solidFill>
                  <a:schemeClr val="tx1">
                    <a:lumMod val="75000"/>
                    <a:lumOff val="25000"/>
                  </a:schemeClr>
                </a:solidFill>
                <a:latin typeface="Amasis MT Pro Light" panose="02040304050005020304" pitchFamily="18" charset="0"/>
                <a:ea typeface="Roboto"/>
                <a:cs typeface="Roboto"/>
                <a:sym typeface="Roboto"/>
              </a:rPr>
              <a:t>El progresivo y creciente aumento de la demanda de aplicaciones para la reserva de hospedaje se ha vuelto actualmente, un denominador común. Toda aquella persona que se encuentre interesada, ya sea en alquilar u ofrecer su propiedad para alquiler, coincide en la seguridad y facilidades que ofrecen este tipo de servicios.</a:t>
            </a:r>
          </a:p>
          <a:p>
            <a:pPr marL="0" marR="0" lvl="0" indent="0" algn="just" rtl="0">
              <a:spcBef>
                <a:spcPts val="0"/>
              </a:spcBef>
              <a:spcAft>
                <a:spcPts val="0"/>
              </a:spcAft>
              <a:buNone/>
            </a:pPr>
            <a:endParaRPr lang="es-ES" b="0" i="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algn="just" rtl="0">
              <a:spcBef>
                <a:spcPts val="0"/>
              </a:spcBef>
              <a:spcAft>
                <a:spcPts val="0"/>
              </a:spcAft>
              <a:buNone/>
            </a:pPr>
            <a:r>
              <a:rPr lang="es-ES" b="0" i="0" dirty="0">
                <a:solidFill>
                  <a:schemeClr val="tx1">
                    <a:lumMod val="75000"/>
                    <a:lumOff val="25000"/>
                  </a:schemeClr>
                </a:solidFill>
                <a:latin typeface="Amasis MT Pro Light" panose="02040304050005020304" pitchFamily="18" charset="0"/>
                <a:ea typeface="Roboto"/>
                <a:cs typeface="Roboto"/>
                <a:sym typeface="Roboto"/>
              </a:rPr>
              <a:t>Trabajamos para solucionar las inquietudes de un grupo inversor que encontró en el negocio de Airbnb un nicho de mercado. Este grupo, tiene como objetivo desarrollar su negocio en los Estados Unidos (USA) - New York, motivo por el cual quiere conocer cómo se desarrolla el mercado inmobiliario en esta zona, para así conocer como capitalizar mejor sus inversiones y poder </a:t>
            </a:r>
            <a:r>
              <a:rPr lang="es-ES" b="1" i="0" dirty="0">
                <a:solidFill>
                  <a:schemeClr val="tx1">
                    <a:lumMod val="75000"/>
                    <a:lumOff val="25000"/>
                  </a:schemeClr>
                </a:solidFill>
                <a:latin typeface="Amasis MT Pro Light" panose="02040304050005020304" pitchFamily="18" charset="0"/>
                <a:ea typeface="Roboto"/>
                <a:cs typeface="Roboto"/>
                <a:sym typeface="Roboto"/>
              </a:rPr>
              <a:t>predecir el precio de alquiler </a:t>
            </a:r>
            <a:r>
              <a:rPr lang="es-ES" b="0" i="0" dirty="0">
                <a:solidFill>
                  <a:schemeClr val="tx1">
                    <a:lumMod val="75000"/>
                    <a:lumOff val="25000"/>
                  </a:schemeClr>
                </a:solidFill>
                <a:latin typeface="Amasis MT Pro Light" panose="02040304050005020304" pitchFamily="18" charset="0"/>
                <a:ea typeface="Roboto"/>
                <a:cs typeface="Roboto"/>
                <a:sym typeface="Roboto"/>
              </a:rPr>
              <a:t>para los alojamientos que tengan disponibles, de acuerdo a sus características y oferta del sector.</a:t>
            </a:r>
          </a:p>
          <a:p>
            <a:pPr marL="0" marR="0" lvl="0" indent="0" algn="just" rtl="0">
              <a:spcBef>
                <a:spcPts val="0"/>
              </a:spcBef>
              <a:spcAft>
                <a:spcPts val="0"/>
              </a:spcAft>
              <a:buNone/>
            </a:pPr>
            <a:endParaRPr lang="es-ES" b="0" i="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algn="just" rtl="0">
              <a:spcBef>
                <a:spcPts val="0"/>
              </a:spcBef>
              <a:spcAft>
                <a:spcPts val="0"/>
              </a:spcAft>
              <a:buNone/>
            </a:pPr>
            <a:r>
              <a:rPr lang="es-ES" b="0" i="0" dirty="0">
                <a:solidFill>
                  <a:schemeClr val="tx1">
                    <a:lumMod val="75000"/>
                    <a:lumOff val="25000"/>
                  </a:schemeClr>
                </a:solidFill>
                <a:latin typeface="Amasis MT Pro Light" panose="02040304050005020304" pitchFamily="18" charset="0"/>
                <a:ea typeface="Roboto"/>
                <a:cs typeface="Roboto"/>
                <a:sym typeface="Roboto"/>
              </a:rPr>
              <a:t>Realizaremos un análisis exploratorio de datos para conocer cómo se distribuyen los precios promedios de alquiler en los distintos vecindarios de New York, buscando conocer cuáles son los vecindarios con mayor oferta de alojamientos, cuáles son los rangos de precios que se ofrecen y que relación tienen sus condiciones de servicio, la valoración de los usuarios, el año de construcción de la propiedad y si existe alguna incidencia en el costo del alquiler de dichas propiedades, para finalmente predecir los precios de aquellos alojamientos que se tengan disponibles para incluir en la plataforma. </a:t>
            </a:r>
            <a:endParaRPr dirty="0">
              <a:solidFill>
                <a:schemeClr val="tx1">
                  <a:lumMod val="75000"/>
                  <a:lumOff val="25000"/>
                </a:schemeClr>
              </a:solidFill>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7A5FA3FA-5586-07C7-023E-441F8DDB7CB1}"/>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D5F1AA98-0E63-9EBF-5FA8-10EF882D9EE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5" name="Google Shape;165;p4"/>
          <p:cNvSpPr/>
          <p:nvPr/>
        </p:nvSpPr>
        <p:spPr>
          <a:xfrm>
            <a:off x="1091365" y="1473550"/>
            <a:ext cx="9295415" cy="2585283"/>
          </a:xfrm>
          <a:prstGeom prst="rect">
            <a:avLst/>
          </a:prstGeom>
          <a:noFill/>
          <a:ln>
            <a:noFill/>
          </a:ln>
        </p:spPr>
        <p:txBody>
          <a:bodyPr spcFirstLastPara="1" wrap="square" lIns="91425" tIns="45700" rIns="91425" bIns="45700" anchor="t" anchorCtr="0">
            <a:spAutoFit/>
          </a:bodyPr>
          <a:lstStyle/>
          <a:p>
            <a:pPr marL="285750" marR="0" lvl="0" indent="-285750"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Analizar la distribución de los </a:t>
            </a:r>
            <a:r>
              <a:rPr lang="es-ES" sz="1800" dirty="0">
                <a:solidFill>
                  <a:schemeClr val="tx1">
                    <a:lumMod val="75000"/>
                    <a:lumOff val="25000"/>
                  </a:schemeClr>
                </a:solidFill>
                <a:latin typeface="Amasis MT Pro Light" panose="02040304050005020304" pitchFamily="18" charset="0"/>
                <a:ea typeface="Roboto"/>
                <a:cs typeface="Roboto"/>
                <a:sym typeface="Roboto"/>
              </a:rPr>
              <a:t>precios de alquileres según los distintos distritos</a:t>
            </a:r>
            <a:r>
              <a:rPr lang="es-ES" dirty="0">
                <a:solidFill>
                  <a:schemeClr val="tx1">
                    <a:lumMod val="75000"/>
                    <a:lumOff val="25000"/>
                  </a:schemeClr>
                </a:solidFill>
                <a:latin typeface="Amasis MT Pro Light" panose="02040304050005020304" pitchFamily="18" charset="0"/>
                <a:ea typeface="Roboto"/>
                <a:cs typeface="Roboto"/>
                <a:sym typeface="Roboto"/>
              </a:rPr>
              <a:t> de New York.</a:t>
            </a: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rtl="0">
              <a:spcBef>
                <a:spcPts val="0"/>
              </a:spcBef>
              <a:spcAft>
                <a:spcPts val="0"/>
              </a:spcAft>
              <a:buNone/>
            </a:pP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rtl="0">
              <a:spcBef>
                <a:spcPts val="0"/>
              </a:spcBef>
              <a:spcAft>
                <a:spcPts val="0"/>
              </a:spcAft>
              <a:buClr>
                <a:srgbClr val="143F6A"/>
              </a:buClr>
              <a:buSzPts val="1800"/>
              <a:buFont typeface="Arial"/>
              <a:buChar char="•"/>
            </a:pPr>
            <a:r>
              <a:rPr lang="es-ES" sz="1800" dirty="0">
                <a:solidFill>
                  <a:schemeClr val="tx1">
                    <a:lumMod val="75000"/>
                    <a:lumOff val="25000"/>
                  </a:schemeClr>
                </a:solidFill>
                <a:latin typeface="Amasis MT Pro Light" panose="02040304050005020304" pitchFamily="18" charset="0"/>
                <a:ea typeface="Roboto"/>
                <a:cs typeface="Roboto"/>
                <a:sym typeface="Roboto"/>
              </a:rPr>
              <a:t>Analizar tendencias de cada una de las variables para saber su influencia en el precio.</a:t>
            </a: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rtl="0">
              <a:spcBef>
                <a:spcPts val="0"/>
              </a:spcBef>
              <a:spcAft>
                <a:spcPts val="0"/>
              </a:spcAft>
              <a:buNone/>
            </a:pP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rtl="0">
              <a:spcBef>
                <a:spcPts val="0"/>
              </a:spcBef>
              <a:spcAft>
                <a:spcPts val="0"/>
              </a:spcAft>
              <a:buClr>
                <a:srgbClr val="143F6A"/>
              </a:buClr>
              <a:buSzPts val="1800"/>
              <a:buFont typeface="Arial"/>
              <a:buChar char="•"/>
            </a:pPr>
            <a:r>
              <a:rPr lang="es-ES" sz="1800" dirty="0">
                <a:solidFill>
                  <a:schemeClr val="tx1">
                    <a:lumMod val="75000"/>
                    <a:lumOff val="25000"/>
                  </a:schemeClr>
                </a:solidFill>
                <a:latin typeface="Amasis MT Pro Light" panose="02040304050005020304" pitchFamily="18" charset="0"/>
                <a:ea typeface="Roboto"/>
                <a:cs typeface="Roboto"/>
                <a:sym typeface="Roboto"/>
              </a:rPr>
              <a:t>Encontrar patrones entre las distintos características de los alojamientos en New York.</a:t>
            </a:r>
            <a:endParaRPr dirty="0">
              <a:solidFill>
                <a:schemeClr val="tx1">
                  <a:lumMod val="75000"/>
                  <a:lumOff val="25000"/>
                </a:schemeClr>
              </a:solidFill>
              <a:latin typeface="Amasis MT Pro Light" panose="02040304050005020304" pitchFamily="18" charset="0"/>
            </a:endParaRPr>
          </a:p>
          <a:p>
            <a:pPr marL="0" marR="0" lvl="0" indent="0" rtl="0">
              <a:spcBef>
                <a:spcPts val="0"/>
              </a:spcBef>
              <a:spcAft>
                <a:spcPts val="0"/>
              </a:spcAft>
              <a:buNone/>
            </a:pP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rtl="0">
              <a:spcBef>
                <a:spcPts val="0"/>
              </a:spcBef>
              <a:spcAft>
                <a:spcPts val="0"/>
              </a:spcAft>
              <a:buClr>
                <a:srgbClr val="143F6A"/>
              </a:buClr>
              <a:buSzPts val="1800"/>
              <a:buFont typeface="Arial"/>
              <a:buChar char="•"/>
            </a:pPr>
            <a:r>
              <a:rPr lang="es-ES" sz="1800" dirty="0">
                <a:solidFill>
                  <a:schemeClr val="tx1">
                    <a:lumMod val="75000"/>
                    <a:lumOff val="25000"/>
                  </a:schemeClr>
                </a:solidFill>
                <a:latin typeface="Amasis MT Pro Light" panose="02040304050005020304" pitchFamily="18" charset="0"/>
                <a:ea typeface="Roboto"/>
                <a:cs typeface="Roboto"/>
                <a:sym typeface="Roboto"/>
              </a:rPr>
              <a:t>Modelar un algoritmo de predicción de los precios de alquiler en New York.</a:t>
            </a:r>
          </a:p>
          <a:p>
            <a:pPr marL="285750" marR="0" lvl="0" indent="-285750"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Brindar recomendaciones al grupo inversor.</a:t>
            </a:r>
            <a:endParaRPr dirty="0">
              <a:solidFill>
                <a:schemeClr val="tx1">
                  <a:lumMod val="75000"/>
                  <a:lumOff val="25000"/>
                </a:schemeClr>
              </a:solidFill>
              <a:latin typeface="Amasis MT Pro Light" panose="02040304050005020304" pitchFamily="18" charset="0"/>
            </a:endParaRPr>
          </a:p>
        </p:txBody>
      </p:sp>
      <p:sp>
        <p:nvSpPr>
          <p:cNvPr id="2" name="Rectángulo 1">
            <a:extLst>
              <a:ext uri="{FF2B5EF4-FFF2-40B4-BE49-F238E27FC236}">
                <a16:creationId xmlns:a16="http://schemas.microsoft.com/office/drawing/2014/main" id="{C984AFFF-C7F6-461E-F2EE-0E0FA60B0B3F}"/>
              </a:ext>
            </a:extLst>
          </p:cNvPr>
          <p:cNvSpPr/>
          <p:nvPr/>
        </p:nvSpPr>
        <p:spPr>
          <a:xfrm>
            <a:off x="0" y="6343122"/>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36DAD276-9003-FA35-30B9-FB312287E7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6;p3">
            <a:extLst>
              <a:ext uri="{FF2B5EF4-FFF2-40B4-BE49-F238E27FC236}">
                <a16:creationId xmlns:a16="http://schemas.microsoft.com/office/drawing/2014/main" id="{4EBCDE0D-CDD0-4064-A36A-328563BD14DE}"/>
              </a:ext>
            </a:extLst>
          </p:cNvPr>
          <p:cNvSpPr/>
          <p:nvPr/>
        </p:nvSpPr>
        <p:spPr>
          <a:xfrm>
            <a:off x="438678" y="185133"/>
            <a:ext cx="7704657"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cap="none" dirty="0">
                <a:latin typeface="Amasis MT Pro Light" panose="02040304050005020304" pitchFamily="18" charset="0"/>
                <a:ea typeface="Garamond"/>
                <a:cs typeface="Garamond"/>
                <a:sym typeface="Garamond"/>
              </a:rPr>
              <a:t>   2. Objetivos</a:t>
            </a:r>
            <a:endParaRPr sz="4000" b="1" cap="none" dirty="0">
              <a:latin typeface="Amasis MT Pro Light" panose="02040304050005020304" pitchFamily="18" charset="0"/>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5" name="Google Shape;205;p16"/>
          <p:cNvSpPr txBox="1"/>
          <p:nvPr/>
        </p:nvSpPr>
        <p:spPr>
          <a:xfrm>
            <a:off x="3306193" y="4494459"/>
            <a:ext cx="2674400" cy="1063600"/>
          </a:xfrm>
          <a:prstGeom prst="rect">
            <a:avLst/>
          </a:prstGeom>
          <a:noFill/>
          <a:ln>
            <a:noFill/>
          </a:ln>
        </p:spPr>
        <p:txBody>
          <a:bodyPr spcFirstLastPara="1" wrap="square" lIns="121900" tIns="121900" rIns="121900" bIns="121900" anchor="t" anchorCtr="0">
            <a:noAutofit/>
          </a:bodyPr>
          <a:lstStyle/>
          <a:p>
            <a:pPr algn="ctr">
              <a:spcAft>
                <a:spcPts val="2133"/>
              </a:spcAft>
            </a:pPr>
            <a:r>
              <a:rPr lang="es-ES" sz="1600" dirty="0">
                <a:solidFill>
                  <a:schemeClr val="dk1"/>
                </a:solidFill>
                <a:latin typeface="Amasis MT Pro Light" panose="02040304050005020304" pitchFamily="18" charset="0"/>
                <a:ea typeface="Roboto"/>
                <a:cs typeface="Roboto"/>
                <a:sym typeface="Roboto"/>
              </a:rPr>
              <a:t>Preparación de los datos en </a:t>
            </a:r>
            <a:r>
              <a:rPr lang="es-ES" sz="1600" dirty="0" err="1">
                <a:solidFill>
                  <a:schemeClr val="dk1"/>
                </a:solidFill>
                <a:latin typeface="Amasis MT Pro Light" panose="02040304050005020304" pitchFamily="18" charset="0"/>
                <a:ea typeface="Roboto"/>
                <a:cs typeface="Roboto"/>
                <a:sym typeface="Roboto"/>
              </a:rPr>
              <a:t>Jupyter</a:t>
            </a:r>
            <a:r>
              <a:rPr lang="es-ES" sz="1600" dirty="0">
                <a:solidFill>
                  <a:schemeClr val="dk1"/>
                </a:solidFill>
                <a:latin typeface="Amasis MT Pro Light" panose="02040304050005020304" pitchFamily="18" charset="0"/>
                <a:ea typeface="Roboto"/>
                <a:cs typeface="Roboto"/>
                <a:sym typeface="Roboto"/>
              </a:rPr>
              <a:t>, Análisis Exploratorio de Datos (EDA), preprocesamiento, ETL, modelado de datos.</a:t>
            </a:r>
            <a:endParaRPr sz="1600" dirty="0">
              <a:solidFill>
                <a:schemeClr val="dk1"/>
              </a:solidFill>
              <a:latin typeface="Amasis MT Pro Light" panose="02040304050005020304" pitchFamily="18" charset="0"/>
              <a:ea typeface="Roboto"/>
              <a:cs typeface="Roboto"/>
              <a:sym typeface="Roboto"/>
            </a:endParaRPr>
          </a:p>
        </p:txBody>
      </p:sp>
      <p:sp>
        <p:nvSpPr>
          <p:cNvPr id="206" name="Google Shape;206;p16"/>
          <p:cNvSpPr txBox="1"/>
          <p:nvPr/>
        </p:nvSpPr>
        <p:spPr>
          <a:xfrm>
            <a:off x="8908009" y="4494472"/>
            <a:ext cx="2674400" cy="1063600"/>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Amasis MT Pro Light" panose="02040304050005020304" pitchFamily="18" charset="0"/>
                <a:ea typeface="Roboto"/>
                <a:cs typeface="Roboto"/>
                <a:sym typeface="Roboto"/>
              </a:rPr>
              <a:t>Presentación de la información, Deployment del modelo.</a:t>
            </a:r>
            <a:endParaRPr sz="1600" dirty="0">
              <a:solidFill>
                <a:schemeClr val="dk1"/>
              </a:solidFill>
              <a:latin typeface="Amasis MT Pro Light" panose="02040304050005020304" pitchFamily="18" charset="0"/>
              <a:ea typeface="Roboto"/>
              <a:cs typeface="Roboto"/>
              <a:sym typeface="Roboto"/>
            </a:endParaRPr>
          </a:p>
        </p:txBody>
      </p:sp>
      <p:sp>
        <p:nvSpPr>
          <p:cNvPr id="207" name="Google Shape;207;p16"/>
          <p:cNvSpPr txBox="1"/>
          <p:nvPr/>
        </p:nvSpPr>
        <p:spPr>
          <a:xfrm>
            <a:off x="5942041" y="4494459"/>
            <a:ext cx="2674400" cy="1063600"/>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dk1"/>
                </a:solidFill>
                <a:latin typeface="Amasis MT Pro Light" panose="02040304050005020304" pitchFamily="18" charset="0"/>
                <a:ea typeface="Roboto"/>
                <a:cs typeface="Roboto"/>
                <a:sym typeface="Roboto"/>
              </a:rPr>
              <a:t>Elección de algoritmos y validación del modelo.</a:t>
            </a:r>
            <a:endParaRPr sz="1600" dirty="0">
              <a:solidFill>
                <a:schemeClr val="dk1"/>
              </a:solidFill>
              <a:latin typeface="Amasis MT Pro Light" panose="02040304050005020304" pitchFamily="18" charset="0"/>
              <a:ea typeface="Roboto"/>
              <a:cs typeface="Roboto"/>
              <a:sym typeface="Roboto"/>
            </a:endParaRPr>
          </a:p>
          <a:p>
            <a:pPr algn="r">
              <a:spcBef>
                <a:spcPts val="2133"/>
              </a:spcBef>
              <a:spcAft>
                <a:spcPts val="2133"/>
              </a:spcAft>
            </a:pPr>
            <a:endParaRPr sz="1600" dirty="0">
              <a:solidFill>
                <a:schemeClr val="dk1"/>
              </a:solidFill>
              <a:latin typeface="Amasis MT Pro Light" panose="02040304050005020304" pitchFamily="18" charset="0"/>
              <a:ea typeface="Roboto"/>
              <a:cs typeface="Roboto"/>
              <a:sym typeface="Roboto"/>
            </a:endParaRPr>
          </a:p>
        </p:txBody>
      </p:sp>
      <p:sp>
        <p:nvSpPr>
          <p:cNvPr id="208" name="Google Shape;208;p16"/>
          <p:cNvSpPr txBox="1"/>
          <p:nvPr/>
        </p:nvSpPr>
        <p:spPr>
          <a:xfrm>
            <a:off x="427200" y="4263823"/>
            <a:ext cx="2674400" cy="1323200"/>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Amasis MT Pro Light" panose="02040304050005020304" pitchFamily="18" charset="0"/>
                <a:ea typeface="Roboto" panose="02000000000000000000" pitchFamily="2" charset="0"/>
                <a:cs typeface="Roboto" panose="02000000000000000000" pitchFamily="2" charset="0"/>
                <a:sym typeface="Roboto"/>
              </a:rPr>
              <a:t>Recolección de los datos, en este caso se extrae la información de Kaggle.</a:t>
            </a:r>
            <a:endParaRPr sz="1600" dirty="0">
              <a:solidFill>
                <a:schemeClr val="dk1"/>
              </a:solidFill>
              <a:latin typeface="Amasis MT Pro Light" panose="02040304050005020304" pitchFamily="18" charset="0"/>
              <a:ea typeface="Roboto" panose="02000000000000000000" pitchFamily="2" charset="0"/>
              <a:cs typeface="Roboto" panose="02000000000000000000" pitchFamily="2" charset="0"/>
              <a:sym typeface="Roboto"/>
            </a:endParaRPr>
          </a:p>
        </p:txBody>
      </p:sp>
      <p:sp>
        <p:nvSpPr>
          <p:cNvPr id="209" name="Google Shape;209;p16"/>
          <p:cNvSpPr/>
          <p:nvPr/>
        </p:nvSpPr>
        <p:spPr>
          <a:xfrm>
            <a:off x="1433893" y="2229826"/>
            <a:ext cx="660996" cy="66048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1"/>
          </a:solidFill>
          <a:ln>
            <a:noFill/>
          </a:ln>
        </p:spPr>
        <p:txBody>
          <a:bodyPr spcFirstLastPara="1" wrap="square" lIns="121900" tIns="121900" rIns="121900" bIns="121900" anchor="ctr" anchorCtr="0">
            <a:noAutofit/>
          </a:bodyPr>
          <a:lstStyle/>
          <a:p>
            <a:pPr algn="ctr">
              <a:buClr>
                <a:schemeClr val="dk1"/>
              </a:buClr>
              <a:buSzPts val="1100"/>
            </a:pPr>
            <a:r>
              <a:rPr lang="en" sz="2933">
                <a:solidFill>
                  <a:srgbClr val="FFFFFF"/>
                </a:solidFill>
                <a:latin typeface="Fira Sans Extra Condensed Medium"/>
                <a:ea typeface="Fira Sans Extra Condensed Medium"/>
                <a:cs typeface="Fira Sans Extra Condensed Medium"/>
                <a:sym typeface="Fira Sans Extra Condensed Medium"/>
              </a:rPr>
              <a:t>01</a:t>
            </a:r>
            <a:endParaRPr sz="2533">
              <a:solidFill>
                <a:srgbClr val="FFFFFF"/>
              </a:solidFill>
            </a:endParaRPr>
          </a:p>
        </p:txBody>
      </p:sp>
      <p:sp>
        <p:nvSpPr>
          <p:cNvPr id="210" name="Google Shape;210;p16"/>
          <p:cNvSpPr/>
          <p:nvPr/>
        </p:nvSpPr>
        <p:spPr>
          <a:xfrm>
            <a:off x="4055247" y="2216734"/>
            <a:ext cx="660996" cy="66048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2"/>
          </a:solidFill>
          <a:ln>
            <a:noFill/>
          </a:ln>
        </p:spPr>
        <p:txBody>
          <a:bodyPr spcFirstLastPara="1" wrap="square" lIns="121900" tIns="121900" rIns="121900" bIns="121900" anchor="ctr" anchorCtr="0">
            <a:noAutofit/>
          </a:bodyPr>
          <a:lstStyle/>
          <a:p>
            <a:pPr algn="ctr">
              <a:buClr>
                <a:schemeClr val="dk1"/>
              </a:buClr>
              <a:buSzPts val="1100"/>
            </a:pPr>
            <a:r>
              <a:rPr lang="en" sz="2933">
                <a:solidFill>
                  <a:srgbClr val="FFFFFF"/>
                </a:solidFill>
                <a:latin typeface="Fira Sans Extra Condensed Medium"/>
                <a:ea typeface="Fira Sans Extra Condensed Medium"/>
                <a:cs typeface="Fira Sans Extra Condensed Medium"/>
                <a:sym typeface="Fira Sans Extra Condensed Medium"/>
              </a:rPr>
              <a:t>02</a:t>
            </a:r>
            <a:endParaRPr sz="2533">
              <a:solidFill>
                <a:srgbClr val="FFFFFF"/>
              </a:solidFill>
            </a:endParaRPr>
          </a:p>
        </p:txBody>
      </p:sp>
      <p:sp>
        <p:nvSpPr>
          <p:cNvPr id="211" name="Google Shape;211;p16"/>
          <p:cNvSpPr/>
          <p:nvPr/>
        </p:nvSpPr>
        <p:spPr>
          <a:xfrm>
            <a:off x="6875961" y="2213168"/>
            <a:ext cx="660996" cy="66048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3"/>
          </a:solidFill>
          <a:ln>
            <a:noFill/>
          </a:ln>
        </p:spPr>
        <p:txBody>
          <a:bodyPr spcFirstLastPara="1" wrap="square" lIns="121900" tIns="121900" rIns="121900" bIns="121900" anchor="ctr" anchorCtr="0">
            <a:noAutofit/>
          </a:bodyPr>
          <a:lstStyle/>
          <a:p>
            <a:pPr algn="ctr">
              <a:buClr>
                <a:schemeClr val="dk1"/>
              </a:buClr>
              <a:buSzPts val="1100"/>
            </a:pPr>
            <a:r>
              <a:rPr lang="en" sz="2933">
                <a:solidFill>
                  <a:srgbClr val="FFFFFF"/>
                </a:solidFill>
                <a:latin typeface="Fira Sans Extra Condensed Medium"/>
                <a:ea typeface="Fira Sans Extra Condensed Medium"/>
                <a:cs typeface="Fira Sans Extra Condensed Medium"/>
                <a:sym typeface="Fira Sans Extra Condensed Medium"/>
              </a:rPr>
              <a:t>03</a:t>
            </a:r>
            <a:endParaRPr sz="2533">
              <a:solidFill>
                <a:srgbClr val="FFFFFF"/>
              </a:solidFill>
            </a:endParaRPr>
          </a:p>
        </p:txBody>
      </p:sp>
      <p:sp>
        <p:nvSpPr>
          <p:cNvPr id="212" name="Google Shape;212;p16"/>
          <p:cNvSpPr/>
          <p:nvPr/>
        </p:nvSpPr>
        <p:spPr>
          <a:xfrm>
            <a:off x="9955363" y="2213176"/>
            <a:ext cx="660996" cy="66048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4"/>
          </a:solidFill>
          <a:ln>
            <a:noFill/>
          </a:ln>
        </p:spPr>
        <p:txBody>
          <a:bodyPr spcFirstLastPara="1" wrap="square" lIns="121900" tIns="121900" rIns="121900" bIns="121900" anchor="ctr" anchorCtr="0">
            <a:noAutofit/>
          </a:bodyPr>
          <a:lstStyle/>
          <a:p>
            <a:pPr algn="ctr">
              <a:buClr>
                <a:schemeClr val="dk1"/>
              </a:buClr>
              <a:buSzPts val="1100"/>
            </a:pPr>
            <a:r>
              <a:rPr lang="en" sz="2933">
                <a:solidFill>
                  <a:srgbClr val="FFFFFF"/>
                </a:solidFill>
                <a:latin typeface="Fira Sans Extra Condensed Medium"/>
                <a:ea typeface="Fira Sans Extra Condensed Medium"/>
                <a:cs typeface="Fira Sans Extra Condensed Medium"/>
                <a:sym typeface="Fira Sans Extra Condensed Medium"/>
              </a:rPr>
              <a:t>04</a:t>
            </a:r>
            <a:endParaRPr sz="2533">
              <a:solidFill>
                <a:srgbClr val="FFFFFF"/>
              </a:solidFill>
            </a:endParaRPr>
          </a:p>
        </p:txBody>
      </p:sp>
      <p:sp>
        <p:nvSpPr>
          <p:cNvPr id="214" name="Google Shape;214;p16"/>
          <p:cNvSpPr/>
          <p:nvPr/>
        </p:nvSpPr>
        <p:spPr>
          <a:xfrm>
            <a:off x="6053767" y="5572592"/>
            <a:ext cx="84400" cy="8440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grpSp>
        <p:nvGrpSpPr>
          <p:cNvPr id="215" name="Google Shape;215;p16"/>
          <p:cNvGrpSpPr/>
          <p:nvPr/>
        </p:nvGrpSpPr>
        <p:grpSpPr>
          <a:xfrm>
            <a:off x="924025" y="2995726"/>
            <a:ext cx="1635409" cy="1240533"/>
            <a:chOff x="1000543" y="2819175"/>
            <a:chExt cx="1226557" cy="930400"/>
          </a:xfrm>
        </p:grpSpPr>
        <p:grpSp>
          <p:nvGrpSpPr>
            <p:cNvPr id="216" name="Google Shape;216;p16"/>
            <p:cNvGrpSpPr/>
            <p:nvPr/>
          </p:nvGrpSpPr>
          <p:grpSpPr>
            <a:xfrm>
              <a:off x="1000543" y="2819175"/>
              <a:ext cx="919000" cy="930400"/>
              <a:chOff x="779606" y="2781075"/>
              <a:chExt cx="919000" cy="930400"/>
            </a:xfrm>
          </p:grpSpPr>
          <p:sp>
            <p:nvSpPr>
              <p:cNvPr id="217" name="Google Shape;217;p16"/>
              <p:cNvSpPr/>
              <p:nvPr/>
            </p:nvSpPr>
            <p:spPr>
              <a:xfrm>
                <a:off x="926381" y="2781075"/>
                <a:ext cx="640475" cy="393625"/>
              </a:xfrm>
              <a:custGeom>
                <a:avLst/>
                <a:gdLst/>
                <a:ahLst/>
                <a:cxnLst/>
                <a:rect l="l" t="t" r="r" b="b"/>
                <a:pathLst>
                  <a:path w="25619" h="15745" extrusionOk="0">
                    <a:moveTo>
                      <a:pt x="0" y="0"/>
                    </a:moveTo>
                    <a:lnTo>
                      <a:pt x="0" y="15745"/>
                    </a:lnTo>
                    <a:lnTo>
                      <a:pt x="25618" y="15745"/>
                    </a:lnTo>
                    <a:lnTo>
                      <a:pt x="25618" y="0"/>
                    </a:lnTo>
                    <a:close/>
                  </a:path>
                </a:pathLst>
              </a:custGeom>
              <a:solidFill>
                <a:srgbClr val="FFFFFF"/>
              </a:solidFill>
              <a:ln w="20850" cap="flat" cmpd="sng">
                <a:solidFill>
                  <a:srgbClr val="979A5F"/>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218" name="Google Shape;218;p16"/>
              <p:cNvSpPr/>
              <p:nvPr/>
            </p:nvSpPr>
            <p:spPr>
              <a:xfrm>
                <a:off x="779606" y="2958700"/>
                <a:ext cx="441175" cy="318575"/>
              </a:xfrm>
              <a:custGeom>
                <a:avLst/>
                <a:gdLst/>
                <a:ahLst/>
                <a:cxnLst/>
                <a:rect l="l" t="t" r="r" b="b"/>
                <a:pathLst>
                  <a:path w="17647" h="12743" extrusionOk="0">
                    <a:moveTo>
                      <a:pt x="0" y="0"/>
                    </a:moveTo>
                    <a:lnTo>
                      <a:pt x="0" y="12743"/>
                    </a:lnTo>
                    <a:lnTo>
                      <a:pt x="17646" y="12743"/>
                    </a:lnTo>
                    <a:lnTo>
                      <a:pt x="17646" y="0"/>
                    </a:lnTo>
                    <a:close/>
                  </a:path>
                </a:pathLst>
              </a:custGeom>
              <a:solidFill>
                <a:srgbClr val="FFFFFF"/>
              </a:solidFill>
              <a:ln w="2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219" name="Google Shape;219;p16"/>
              <p:cNvSpPr/>
              <p:nvPr/>
            </p:nvSpPr>
            <p:spPr>
              <a:xfrm>
                <a:off x="779606" y="2958700"/>
                <a:ext cx="441175" cy="29200"/>
              </a:xfrm>
              <a:custGeom>
                <a:avLst/>
                <a:gdLst/>
                <a:ahLst/>
                <a:cxnLst/>
                <a:rect l="l" t="t" r="r" b="b"/>
                <a:pathLst>
                  <a:path w="17647" h="1168" extrusionOk="0">
                    <a:moveTo>
                      <a:pt x="0" y="0"/>
                    </a:moveTo>
                    <a:lnTo>
                      <a:pt x="0" y="1168"/>
                    </a:lnTo>
                    <a:lnTo>
                      <a:pt x="17646" y="1168"/>
                    </a:lnTo>
                    <a:lnTo>
                      <a:pt x="17646" y="0"/>
                    </a:lnTo>
                    <a:close/>
                  </a:path>
                </a:pathLst>
              </a:custGeom>
              <a:solidFill>
                <a:srgbClr val="979A5F"/>
              </a:solidFill>
              <a:ln>
                <a:noFill/>
              </a:ln>
            </p:spPr>
            <p:txBody>
              <a:bodyPr spcFirstLastPara="1" wrap="square" lIns="121900" tIns="121900" rIns="121900" bIns="121900" anchor="ctr" anchorCtr="0">
                <a:noAutofit/>
              </a:bodyPr>
              <a:lstStyle/>
              <a:p>
                <a:endParaRPr sz="2400"/>
              </a:p>
            </p:txBody>
          </p:sp>
          <p:sp>
            <p:nvSpPr>
              <p:cNvPr id="220" name="Google Shape;220;p16"/>
              <p:cNvSpPr/>
              <p:nvPr/>
            </p:nvSpPr>
            <p:spPr>
              <a:xfrm>
                <a:off x="932206" y="3394825"/>
                <a:ext cx="316925" cy="228525"/>
              </a:xfrm>
              <a:custGeom>
                <a:avLst/>
                <a:gdLst/>
                <a:ahLst/>
                <a:cxnLst/>
                <a:rect l="l" t="t" r="r" b="b"/>
                <a:pathLst>
                  <a:path w="12677" h="9141" extrusionOk="0">
                    <a:moveTo>
                      <a:pt x="1" y="1"/>
                    </a:moveTo>
                    <a:lnTo>
                      <a:pt x="1" y="9141"/>
                    </a:lnTo>
                    <a:lnTo>
                      <a:pt x="12676" y="9141"/>
                    </a:lnTo>
                    <a:lnTo>
                      <a:pt x="12676" y="1"/>
                    </a:lnTo>
                    <a:close/>
                  </a:path>
                </a:pathLst>
              </a:custGeom>
              <a:solidFill>
                <a:srgbClr val="FFFFFF"/>
              </a:solidFill>
              <a:ln w="2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221" name="Google Shape;221;p16"/>
              <p:cNvSpPr/>
              <p:nvPr/>
            </p:nvSpPr>
            <p:spPr>
              <a:xfrm>
                <a:off x="932206" y="3395675"/>
                <a:ext cx="316925" cy="30050"/>
              </a:xfrm>
              <a:custGeom>
                <a:avLst/>
                <a:gdLst/>
                <a:ahLst/>
                <a:cxnLst/>
                <a:rect l="l" t="t" r="r" b="b"/>
                <a:pathLst>
                  <a:path w="12677" h="1202" extrusionOk="0">
                    <a:moveTo>
                      <a:pt x="1" y="0"/>
                    </a:moveTo>
                    <a:lnTo>
                      <a:pt x="1" y="1201"/>
                    </a:lnTo>
                    <a:lnTo>
                      <a:pt x="12676" y="1201"/>
                    </a:lnTo>
                    <a:lnTo>
                      <a:pt x="12676" y="0"/>
                    </a:lnTo>
                    <a:close/>
                  </a:path>
                </a:pathLst>
              </a:custGeom>
              <a:solidFill>
                <a:srgbClr val="979A5F"/>
              </a:solidFill>
              <a:ln>
                <a:noFill/>
              </a:ln>
            </p:spPr>
            <p:txBody>
              <a:bodyPr spcFirstLastPara="1" wrap="square" lIns="121900" tIns="121900" rIns="121900" bIns="121900" anchor="ctr" anchorCtr="0">
                <a:noAutofit/>
              </a:bodyPr>
              <a:lstStyle/>
              <a:p>
                <a:endParaRPr sz="2400"/>
              </a:p>
            </p:txBody>
          </p:sp>
          <p:sp>
            <p:nvSpPr>
              <p:cNvPr id="222" name="Google Shape;222;p16"/>
              <p:cNvSpPr/>
              <p:nvPr/>
            </p:nvSpPr>
            <p:spPr>
              <a:xfrm>
                <a:off x="1482606" y="3248075"/>
                <a:ext cx="216000" cy="155950"/>
              </a:xfrm>
              <a:custGeom>
                <a:avLst/>
                <a:gdLst/>
                <a:ahLst/>
                <a:cxnLst/>
                <a:rect l="l" t="t" r="r" b="b"/>
                <a:pathLst>
                  <a:path w="8640" h="6238" extrusionOk="0">
                    <a:moveTo>
                      <a:pt x="0" y="0"/>
                    </a:moveTo>
                    <a:lnTo>
                      <a:pt x="0" y="6238"/>
                    </a:lnTo>
                    <a:lnTo>
                      <a:pt x="8640" y="6238"/>
                    </a:lnTo>
                    <a:lnTo>
                      <a:pt x="8640" y="0"/>
                    </a:lnTo>
                    <a:close/>
                  </a:path>
                </a:pathLst>
              </a:custGeom>
              <a:solidFill>
                <a:srgbClr val="FFFFFF"/>
              </a:solidFill>
              <a:ln w="2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223" name="Google Shape;223;p16"/>
              <p:cNvSpPr/>
              <p:nvPr/>
            </p:nvSpPr>
            <p:spPr>
              <a:xfrm>
                <a:off x="1482606" y="3248900"/>
                <a:ext cx="216000" cy="20875"/>
              </a:xfrm>
              <a:custGeom>
                <a:avLst/>
                <a:gdLst/>
                <a:ahLst/>
                <a:cxnLst/>
                <a:rect l="l" t="t" r="r" b="b"/>
                <a:pathLst>
                  <a:path w="8640" h="835" extrusionOk="0">
                    <a:moveTo>
                      <a:pt x="0" y="0"/>
                    </a:moveTo>
                    <a:lnTo>
                      <a:pt x="0" y="834"/>
                    </a:lnTo>
                    <a:lnTo>
                      <a:pt x="8640" y="834"/>
                    </a:lnTo>
                    <a:lnTo>
                      <a:pt x="8640" y="0"/>
                    </a:lnTo>
                    <a:close/>
                  </a:path>
                </a:pathLst>
              </a:custGeom>
              <a:solidFill>
                <a:srgbClr val="8F9342"/>
              </a:solidFill>
              <a:ln>
                <a:noFill/>
              </a:ln>
            </p:spPr>
            <p:txBody>
              <a:bodyPr spcFirstLastPara="1" wrap="square" lIns="121900" tIns="121900" rIns="121900" bIns="121900" anchor="ctr" anchorCtr="0">
                <a:noAutofit/>
              </a:bodyPr>
              <a:lstStyle/>
              <a:p>
                <a:endParaRPr sz="2400"/>
              </a:p>
            </p:txBody>
          </p:sp>
          <p:sp>
            <p:nvSpPr>
              <p:cNvPr id="224" name="Google Shape;224;p16"/>
              <p:cNvSpPr/>
              <p:nvPr/>
            </p:nvSpPr>
            <p:spPr>
              <a:xfrm>
                <a:off x="1294131" y="3287800"/>
                <a:ext cx="113450" cy="182025"/>
              </a:xfrm>
              <a:custGeom>
                <a:avLst/>
                <a:gdLst/>
                <a:ahLst/>
                <a:cxnLst/>
                <a:rect l="l" t="t" r="r" b="b"/>
                <a:pathLst>
                  <a:path w="4538" h="7281" extrusionOk="0">
                    <a:moveTo>
                      <a:pt x="984" y="0"/>
                    </a:moveTo>
                    <a:cubicBezTo>
                      <a:pt x="869" y="0"/>
                      <a:pt x="751" y="25"/>
                      <a:pt x="634" y="79"/>
                    </a:cubicBezTo>
                    <a:lnTo>
                      <a:pt x="601" y="112"/>
                    </a:lnTo>
                    <a:cubicBezTo>
                      <a:pt x="201" y="279"/>
                      <a:pt x="1" y="779"/>
                      <a:pt x="201" y="1180"/>
                    </a:cubicBezTo>
                    <a:lnTo>
                      <a:pt x="2803" y="6784"/>
                    </a:lnTo>
                    <a:cubicBezTo>
                      <a:pt x="2951" y="7106"/>
                      <a:pt x="3266" y="7281"/>
                      <a:pt x="3582" y="7281"/>
                    </a:cubicBezTo>
                    <a:cubicBezTo>
                      <a:pt x="3691" y="7281"/>
                      <a:pt x="3801" y="7260"/>
                      <a:pt x="3903" y="7217"/>
                    </a:cubicBezTo>
                    <a:lnTo>
                      <a:pt x="3937" y="7184"/>
                    </a:lnTo>
                    <a:cubicBezTo>
                      <a:pt x="4370" y="6984"/>
                      <a:pt x="4537" y="6517"/>
                      <a:pt x="4337" y="6083"/>
                    </a:cubicBezTo>
                    <a:lnTo>
                      <a:pt x="1735" y="479"/>
                    </a:lnTo>
                    <a:cubicBezTo>
                      <a:pt x="1589" y="186"/>
                      <a:pt x="1299" y="0"/>
                      <a:pt x="984" y="0"/>
                    </a:cubicBezTo>
                    <a:close/>
                  </a:path>
                </a:pathLst>
              </a:custGeom>
              <a:solidFill>
                <a:srgbClr val="8F9342"/>
              </a:solidFill>
              <a:ln>
                <a:noFill/>
              </a:ln>
            </p:spPr>
            <p:txBody>
              <a:bodyPr spcFirstLastPara="1" wrap="square" lIns="121900" tIns="121900" rIns="121900" bIns="121900" anchor="ctr" anchorCtr="0">
                <a:noAutofit/>
              </a:bodyPr>
              <a:lstStyle/>
              <a:p>
                <a:endParaRPr sz="2400"/>
              </a:p>
            </p:txBody>
          </p:sp>
          <p:sp>
            <p:nvSpPr>
              <p:cNvPr id="225" name="Google Shape;225;p16"/>
              <p:cNvSpPr/>
              <p:nvPr/>
            </p:nvSpPr>
            <p:spPr>
              <a:xfrm>
                <a:off x="1342506" y="3411100"/>
                <a:ext cx="186825" cy="300375"/>
              </a:xfrm>
              <a:custGeom>
                <a:avLst/>
                <a:gdLst/>
                <a:ahLst/>
                <a:cxnLst/>
                <a:rect l="l" t="t" r="r" b="b"/>
                <a:pathLst>
                  <a:path w="7473" h="12015" extrusionOk="0">
                    <a:moveTo>
                      <a:pt x="1599" y="1"/>
                    </a:moveTo>
                    <a:cubicBezTo>
                      <a:pt x="1411" y="1"/>
                      <a:pt x="1219" y="38"/>
                      <a:pt x="1034" y="117"/>
                    </a:cubicBezTo>
                    <a:lnTo>
                      <a:pt x="968" y="150"/>
                    </a:lnTo>
                    <a:cubicBezTo>
                      <a:pt x="301" y="484"/>
                      <a:pt x="0" y="1285"/>
                      <a:pt x="301" y="1985"/>
                    </a:cubicBezTo>
                    <a:lnTo>
                      <a:pt x="4604" y="11225"/>
                    </a:lnTo>
                    <a:cubicBezTo>
                      <a:pt x="4846" y="11734"/>
                      <a:pt x="5335" y="12014"/>
                      <a:pt x="5853" y="12014"/>
                    </a:cubicBezTo>
                    <a:cubicBezTo>
                      <a:pt x="6048" y="12014"/>
                      <a:pt x="6247" y="11974"/>
                      <a:pt x="6438" y="11892"/>
                    </a:cubicBezTo>
                    <a:lnTo>
                      <a:pt x="6505" y="11859"/>
                    </a:lnTo>
                    <a:cubicBezTo>
                      <a:pt x="7172" y="11525"/>
                      <a:pt x="7472" y="10725"/>
                      <a:pt x="7172" y="10058"/>
                    </a:cubicBezTo>
                    <a:lnTo>
                      <a:pt x="2869" y="784"/>
                    </a:lnTo>
                    <a:cubicBezTo>
                      <a:pt x="2623" y="293"/>
                      <a:pt x="2124" y="1"/>
                      <a:pt x="1599" y="1"/>
                    </a:cubicBezTo>
                    <a:close/>
                  </a:path>
                </a:pathLst>
              </a:custGeom>
              <a:solidFill>
                <a:srgbClr val="777A3B"/>
              </a:solidFill>
              <a:ln>
                <a:noFill/>
              </a:ln>
            </p:spPr>
            <p:txBody>
              <a:bodyPr spcFirstLastPara="1" wrap="square" lIns="121900" tIns="121900" rIns="121900" bIns="121900" anchor="ctr" anchorCtr="0">
                <a:noAutofit/>
              </a:bodyPr>
              <a:lstStyle/>
              <a:p>
                <a:endParaRPr sz="2400"/>
              </a:p>
            </p:txBody>
          </p:sp>
          <p:sp>
            <p:nvSpPr>
              <p:cNvPr id="226" name="Google Shape;226;p16"/>
              <p:cNvSpPr/>
              <p:nvPr/>
            </p:nvSpPr>
            <p:spPr>
              <a:xfrm>
                <a:off x="1071481" y="3017875"/>
                <a:ext cx="381125" cy="337825"/>
              </a:xfrm>
              <a:custGeom>
                <a:avLst/>
                <a:gdLst/>
                <a:ahLst/>
                <a:cxnLst/>
                <a:rect l="l" t="t" r="r" b="b"/>
                <a:pathLst>
                  <a:path w="15245" h="13513" extrusionOk="0">
                    <a:moveTo>
                      <a:pt x="7627" y="0"/>
                    </a:moveTo>
                    <a:cubicBezTo>
                      <a:pt x="4861" y="0"/>
                      <a:pt x="2263" y="1722"/>
                      <a:pt x="1268" y="4471"/>
                    </a:cubicBezTo>
                    <a:cubicBezTo>
                      <a:pt x="0" y="7974"/>
                      <a:pt x="1835" y="11843"/>
                      <a:pt x="5337" y="13111"/>
                    </a:cubicBezTo>
                    <a:cubicBezTo>
                      <a:pt x="6090" y="13383"/>
                      <a:pt x="6860" y="13512"/>
                      <a:pt x="7618" y="13512"/>
                    </a:cubicBezTo>
                    <a:cubicBezTo>
                      <a:pt x="10383" y="13512"/>
                      <a:pt x="12982" y="11791"/>
                      <a:pt x="13977" y="9041"/>
                    </a:cubicBezTo>
                    <a:cubicBezTo>
                      <a:pt x="15244" y="5539"/>
                      <a:pt x="13410" y="1669"/>
                      <a:pt x="9907" y="402"/>
                    </a:cubicBezTo>
                    <a:cubicBezTo>
                      <a:pt x="9154" y="129"/>
                      <a:pt x="8384" y="0"/>
                      <a:pt x="76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 name="Google Shape;227;p16"/>
              <p:cNvSpPr/>
              <p:nvPr/>
            </p:nvSpPr>
            <p:spPr>
              <a:xfrm>
                <a:off x="1053131" y="3002575"/>
                <a:ext cx="417825" cy="367600"/>
              </a:xfrm>
              <a:custGeom>
                <a:avLst/>
                <a:gdLst/>
                <a:ahLst/>
                <a:cxnLst/>
                <a:rect l="l" t="t" r="r" b="b"/>
                <a:pathLst>
                  <a:path w="16713" h="14704" extrusionOk="0">
                    <a:moveTo>
                      <a:pt x="8361" y="1204"/>
                    </a:moveTo>
                    <a:cubicBezTo>
                      <a:pt x="10677" y="1204"/>
                      <a:pt x="12901" y="2519"/>
                      <a:pt x="13944" y="4750"/>
                    </a:cubicBezTo>
                    <a:cubicBezTo>
                      <a:pt x="15378" y="7852"/>
                      <a:pt x="14010" y="11521"/>
                      <a:pt x="10942" y="12922"/>
                    </a:cubicBezTo>
                    <a:cubicBezTo>
                      <a:pt x="10104" y="13314"/>
                      <a:pt x="9222" y="13499"/>
                      <a:pt x="8352" y="13499"/>
                    </a:cubicBezTo>
                    <a:cubicBezTo>
                      <a:pt x="6036" y="13499"/>
                      <a:pt x="3812" y="12185"/>
                      <a:pt x="2769" y="9953"/>
                    </a:cubicBezTo>
                    <a:cubicBezTo>
                      <a:pt x="1335" y="6885"/>
                      <a:pt x="2669" y="3215"/>
                      <a:pt x="5771" y="1781"/>
                    </a:cubicBezTo>
                    <a:cubicBezTo>
                      <a:pt x="6609" y="1389"/>
                      <a:pt x="7491" y="1204"/>
                      <a:pt x="8361" y="1204"/>
                    </a:cubicBezTo>
                    <a:close/>
                    <a:moveTo>
                      <a:pt x="8345" y="0"/>
                    </a:moveTo>
                    <a:cubicBezTo>
                      <a:pt x="7314" y="0"/>
                      <a:pt x="6266" y="219"/>
                      <a:pt x="5271" y="680"/>
                    </a:cubicBezTo>
                    <a:cubicBezTo>
                      <a:pt x="1602" y="2415"/>
                      <a:pt x="0" y="6785"/>
                      <a:pt x="1702" y="10454"/>
                    </a:cubicBezTo>
                    <a:cubicBezTo>
                      <a:pt x="2941" y="13128"/>
                      <a:pt x="5598" y="14703"/>
                      <a:pt x="8368" y="14703"/>
                    </a:cubicBezTo>
                    <a:cubicBezTo>
                      <a:pt x="9399" y="14703"/>
                      <a:pt x="10446" y="14485"/>
                      <a:pt x="11442" y="14023"/>
                    </a:cubicBezTo>
                    <a:cubicBezTo>
                      <a:pt x="15111" y="12322"/>
                      <a:pt x="16712" y="7919"/>
                      <a:pt x="15011" y="4249"/>
                    </a:cubicBezTo>
                    <a:cubicBezTo>
                      <a:pt x="13772" y="1576"/>
                      <a:pt x="11115" y="0"/>
                      <a:pt x="8345" y="0"/>
                    </a:cubicBezTo>
                    <a:close/>
                  </a:path>
                </a:pathLst>
              </a:custGeom>
              <a:solidFill>
                <a:srgbClr val="8F9342"/>
              </a:solidFill>
              <a:ln>
                <a:noFill/>
              </a:ln>
            </p:spPr>
            <p:txBody>
              <a:bodyPr spcFirstLastPara="1" wrap="square" lIns="121900" tIns="121900" rIns="121900" bIns="121900" anchor="ctr" anchorCtr="0">
                <a:noAutofit/>
              </a:bodyPr>
              <a:lstStyle/>
              <a:p>
                <a:endParaRPr sz="2400"/>
              </a:p>
            </p:txBody>
          </p:sp>
        </p:grpSp>
        <p:pic>
          <p:nvPicPr>
            <p:cNvPr id="228" name="Google Shape;228;p16"/>
            <p:cNvPicPr preferRelativeResize="0"/>
            <p:nvPr/>
          </p:nvPicPr>
          <p:blipFill>
            <a:blip r:embed="rId3">
              <a:alphaModFix/>
            </a:blip>
            <a:stretch>
              <a:fillRect/>
            </a:stretch>
          </p:blipFill>
          <p:spPr>
            <a:xfrm>
              <a:off x="1839575" y="2819175"/>
              <a:ext cx="387525" cy="393580"/>
            </a:xfrm>
            <a:prstGeom prst="rect">
              <a:avLst/>
            </a:prstGeom>
            <a:noFill/>
            <a:ln>
              <a:noFill/>
            </a:ln>
          </p:spPr>
        </p:pic>
      </p:grpSp>
      <p:pic>
        <p:nvPicPr>
          <p:cNvPr id="229" name="Google Shape;229;p16"/>
          <p:cNvPicPr preferRelativeResize="0"/>
          <p:nvPr/>
        </p:nvPicPr>
        <p:blipFill>
          <a:blip r:embed="rId4">
            <a:alphaModFix/>
          </a:blip>
          <a:stretch>
            <a:fillRect/>
          </a:stretch>
        </p:blipFill>
        <p:spPr>
          <a:xfrm>
            <a:off x="3744933" y="2954462"/>
            <a:ext cx="1539800" cy="1428541"/>
          </a:xfrm>
          <a:prstGeom prst="rect">
            <a:avLst/>
          </a:prstGeom>
          <a:noFill/>
          <a:ln>
            <a:noFill/>
          </a:ln>
        </p:spPr>
      </p:pic>
      <p:sp>
        <p:nvSpPr>
          <p:cNvPr id="2" name="Rectángulo 1">
            <a:extLst>
              <a:ext uri="{FF2B5EF4-FFF2-40B4-BE49-F238E27FC236}">
                <a16:creationId xmlns:a16="http://schemas.microsoft.com/office/drawing/2014/main" id="{89739FBF-7B3D-3290-0F60-201A7D16ED24}"/>
              </a:ext>
            </a:extLst>
          </p:cNvPr>
          <p:cNvSpPr/>
          <p:nvPr/>
        </p:nvSpPr>
        <p:spPr>
          <a:xfrm>
            <a:off x="0" y="6343122"/>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Google Shape;170;p5">
            <a:extLst>
              <a:ext uri="{FF2B5EF4-FFF2-40B4-BE49-F238E27FC236}">
                <a16:creationId xmlns:a16="http://schemas.microsoft.com/office/drawing/2014/main" id="{AAA852D1-6B6C-B1B7-9CED-4ED18C238EDB}"/>
              </a:ext>
            </a:extLst>
          </p:cNvPr>
          <p:cNvSpPr/>
          <p:nvPr/>
        </p:nvSpPr>
        <p:spPr>
          <a:xfrm>
            <a:off x="232488" y="324385"/>
            <a:ext cx="1048646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Pasos en el procesamiento de la información.</a:t>
            </a:r>
            <a:endParaRPr sz="4000" b="1" cap="none" dirty="0">
              <a:latin typeface="Amasis MT Pro Light" panose="02040304050005020304" pitchFamily="18" charset="0"/>
              <a:ea typeface="Garamond"/>
              <a:cs typeface="Garamond"/>
              <a:sym typeface="Garamond"/>
            </a:endParaRPr>
          </a:p>
        </p:txBody>
      </p:sp>
      <p:pic>
        <p:nvPicPr>
          <p:cNvPr id="1026" name="Picture 2" descr="Cómo distinguir un tablero de control eficiente?">
            <a:extLst>
              <a:ext uri="{FF2B5EF4-FFF2-40B4-BE49-F238E27FC236}">
                <a16:creationId xmlns:a16="http://schemas.microsoft.com/office/drawing/2014/main" id="{E01BE699-E974-C563-CF05-13209C9FB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8145" y="3167576"/>
            <a:ext cx="1394128" cy="1161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e algoritmo de Machine Learning elegir para cada problema?">
            <a:extLst>
              <a:ext uri="{FF2B5EF4-FFF2-40B4-BE49-F238E27FC236}">
                <a16:creationId xmlns:a16="http://schemas.microsoft.com/office/drawing/2014/main" id="{EA5FD29E-1316-CE91-735C-973D813834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2770" y="3078391"/>
            <a:ext cx="1552863" cy="962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358890"/>
            <a:ext cx="629629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3. Recolección de los datos</a:t>
            </a:r>
          </a:p>
        </p:txBody>
      </p:sp>
      <p:sp>
        <p:nvSpPr>
          <p:cNvPr id="172" name="Google Shape;172;p5"/>
          <p:cNvSpPr/>
          <p:nvPr/>
        </p:nvSpPr>
        <p:spPr>
          <a:xfrm>
            <a:off x="550434" y="1164688"/>
            <a:ext cx="4293417" cy="563227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El </a:t>
            </a:r>
            <a:r>
              <a:rPr lang="es-ES" dirty="0" err="1">
                <a:solidFill>
                  <a:srgbClr val="333333"/>
                </a:solidFill>
                <a:highlight>
                  <a:srgbClr val="FFFFFF"/>
                </a:highlight>
                <a:latin typeface="Amasis MT Pro Light" panose="02040304050005020304" pitchFamily="18" charset="0"/>
              </a:rPr>
              <a:t>dataset</a:t>
            </a:r>
            <a:r>
              <a:rPr lang="es-ES" dirty="0">
                <a:solidFill>
                  <a:srgbClr val="333333"/>
                </a:solidFill>
                <a:highlight>
                  <a:srgbClr val="FFFFFF"/>
                </a:highlight>
                <a:latin typeface="Amasis MT Pro Light" panose="02040304050005020304" pitchFamily="18" charset="0"/>
              </a:rPr>
              <a:t> fue </a:t>
            </a:r>
            <a:r>
              <a:rPr lang="es-ES" sz="1800" dirty="0">
                <a:solidFill>
                  <a:srgbClr val="333333"/>
                </a:solidFill>
                <a:highlight>
                  <a:srgbClr val="FFFFFF"/>
                </a:highlight>
                <a:latin typeface="Amasis MT Pro Light" panose="02040304050005020304" pitchFamily="18" charset="0"/>
              </a:rPr>
              <a:t>obtenido a través de </a:t>
            </a:r>
            <a:r>
              <a:rPr lang="es-ES" sz="1800" dirty="0" err="1">
                <a:solidFill>
                  <a:srgbClr val="333333"/>
                </a:solidFill>
                <a:highlight>
                  <a:srgbClr val="FFFFFF"/>
                </a:highlight>
                <a:latin typeface="Amasis MT Pro Light" panose="02040304050005020304" pitchFamily="18" charset="0"/>
              </a:rPr>
              <a:t>Kaggle</a:t>
            </a:r>
            <a:r>
              <a:rPr lang="es-ES" sz="1800" dirty="0">
                <a:solidFill>
                  <a:srgbClr val="333333"/>
                </a:solidFill>
                <a:highlight>
                  <a:srgbClr val="FFFFFF"/>
                </a:highlight>
                <a:latin typeface="Amasis MT Pro Light" panose="02040304050005020304" pitchFamily="18" charset="0"/>
              </a:rPr>
              <a:t>, en formato “.</a:t>
            </a:r>
            <a:r>
              <a:rPr lang="es-ES" sz="1800" dirty="0" err="1">
                <a:solidFill>
                  <a:srgbClr val="333333"/>
                </a:solidFill>
                <a:highlight>
                  <a:srgbClr val="FFFFFF"/>
                </a:highlight>
                <a:latin typeface="Amasis MT Pro Light" panose="02040304050005020304" pitchFamily="18" charset="0"/>
              </a:rPr>
              <a:t>csv</a:t>
            </a:r>
            <a:r>
              <a:rPr lang="es-ES" sz="1800" dirty="0">
                <a:solidFill>
                  <a:srgbClr val="333333"/>
                </a:solidFill>
                <a:highlight>
                  <a:srgbClr val="FFFFFF"/>
                </a:highlight>
                <a:latin typeface="Amasis MT Pro Light" panose="02040304050005020304" pitchFamily="18" charset="0"/>
              </a:rPr>
              <a:t>”. </a:t>
            </a:r>
          </a:p>
          <a:p>
            <a:pPr marL="285750" lvl="0" indent="-285750" algn="just" rtl="0">
              <a:spcBef>
                <a:spcPts val="0"/>
              </a:spcBef>
              <a:spcAft>
                <a:spcPts val="0"/>
              </a:spcAft>
              <a:buFont typeface="Arial" panose="020B0604020202020204" pitchFamily="34" charset="0"/>
              <a:buChar char="•"/>
            </a:pPr>
            <a:endParaRPr lang="es-ES" sz="1800"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cuenta con la información inicial de 102.599 alojamientos, registrados en la plataforma y 26 variables que los describen a cada uno de ellos.  </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marR="0" lvl="0" indent="-285750" algn="just" rtl="0">
              <a:spcBef>
                <a:spcPts val="0"/>
              </a:spcBef>
              <a:spcAft>
                <a:spcPts val="0"/>
              </a:spcAft>
              <a:buClr>
                <a:srgbClr val="143F6A"/>
              </a:buClr>
              <a:buSzPts val="1800"/>
              <a:buFont typeface="Arial"/>
              <a:buChar char="•"/>
            </a:pPr>
            <a:r>
              <a:rPr lang="es-ES" dirty="0">
                <a:solidFill>
                  <a:srgbClr val="333333"/>
                </a:solidFill>
                <a:highlight>
                  <a:srgbClr val="FFFFFF"/>
                </a:highlight>
                <a:latin typeface="Amasis MT Pro Light" panose="02040304050005020304" pitchFamily="18" charset="0"/>
                <a:sym typeface="Roboto"/>
              </a:rPr>
              <a:t>Variables principales sobre las que se centró el análisis: precio, tasa de servicio, año de construcción, noches mínimas, tipo de habitación, vecindario.</a:t>
            </a:r>
          </a:p>
          <a:p>
            <a:pPr marL="285750" marR="0" lvl="0" indent="-285750" algn="just" rtl="0">
              <a:spcBef>
                <a:spcPts val="0"/>
              </a:spcBef>
              <a:spcAft>
                <a:spcPts val="0"/>
              </a:spcAft>
              <a:buClr>
                <a:srgbClr val="143F6A"/>
              </a:buClr>
              <a:buSzPts val="1800"/>
              <a:buFont typeface="Arial"/>
              <a:buChar char="•"/>
            </a:pPr>
            <a:endParaRPr lang="es-ES" dirty="0">
              <a:solidFill>
                <a:srgbClr val="333333"/>
              </a:solidFill>
              <a:highlight>
                <a:srgbClr val="FFFFFF"/>
              </a:highlight>
              <a:latin typeface="Amasis MT Pro Light" panose="02040304050005020304" pitchFamily="18" charset="0"/>
            </a:endParaRPr>
          </a:p>
          <a:p>
            <a:pPr marL="285750" marR="0" lvl="0" indent="-285750" algn="just" rtl="0">
              <a:spcBef>
                <a:spcPts val="0"/>
              </a:spcBef>
              <a:spcAft>
                <a:spcPts val="0"/>
              </a:spcAft>
              <a:buClr>
                <a:srgbClr val="143F6A"/>
              </a:buClr>
              <a:buSzPts val="1800"/>
              <a:buFont typeface="Arial"/>
              <a:buChar char="•"/>
            </a:pPr>
            <a:r>
              <a:rPr lang="es-ES" dirty="0">
                <a:solidFill>
                  <a:srgbClr val="333333"/>
                </a:solidFill>
                <a:highlight>
                  <a:srgbClr val="FFFFFF"/>
                </a:highlight>
                <a:latin typeface="Amasis MT Pro Light" panose="02040304050005020304" pitchFamily="18" charset="0"/>
                <a:sym typeface="Roboto"/>
              </a:rPr>
              <a:t>Las variables del </a:t>
            </a:r>
            <a:r>
              <a:rPr lang="es-ES" dirty="0" err="1">
                <a:solidFill>
                  <a:srgbClr val="333333"/>
                </a:solidFill>
                <a:highlight>
                  <a:srgbClr val="FFFFFF"/>
                </a:highlight>
                <a:latin typeface="Amasis MT Pro Light" panose="02040304050005020304" pitchFamily="18" charset="0"/>
                <a:sym typeface="Roboto"/>
              </a:rPr>
              <a:t>dataset</a:t>
            </a:r>
            <a:r>
              <a:rPr lang="es-ES" dirty="0">
                <a:solidFill>
                  <a:srgbClr val="333333"/>
                </a:solidFill>
                <a:highlight>
                  <a:srgbClr val="FFFFFF"/>
                </a:highlight>
                <a:latin typeface="Amasis MT Pro Light" panose="02040304050005020304" pitchFamily="18" charset="0"/>
                <a:sym typeface="Roboto"/>
              </a:rPr>
              <a:t> originalmente eran del tipo “objeto”, pero también se contaba con datos numéricos del tipo “</a:t>
            </a:r>
            <a:r>
              <a:rPr lang="es-ES" dirty="0" err="1">
                <a:solidFill>
                  <a:srgbClr val="333333"/>
                </a:solidFill>
                <a:highlight>
                  <a:srgbClr val="FFFFFF"/>
                </a:highlight>
                <a:latin typeface="Amasis MT Pro Light" panose="02040304050005020304" pitchFamily="18" charset="0"/>
                <a:sym typeface="Roboto"/>
              </a:rPr>
              <a:t>int</a:t>
            </a:r>
            <a:r>
              <a:rPr lang="es-ES" dirty="0">
                <a:solidFill>
                  <a:srgbClr val="333333"/>
                </a:solidFill>
                <a:highlight>
                  <a:srgbClr val="FFFFFF"/>
                </a:highlight>
                <a:latin typeface="Amasis MT Pro Light" panose="02040304050005020304" pitchFamily="18" charset="0"/>
                <a:sym typeface="Roboto"/>
              </a:rPr>
              <a:t>” o “</a:t>
            </a:r>
            <a:r>
              <a:rPr lang="es-ES" dirty="0" err="1">
                <a:solidFill>
                  <a:srgbClr val="333333"/>
                </a:solidFill>
                <a:highlight>
                  <a:srgbClr val="FFFFFF"/>
                </a:highlight>
                <a:latin typeface="Amasis MT Pro Light" panose="02040304050005020304" pitchFamily="18" charset="0"/>
                <a:sym typeface="Roboto"/>
              </a:rPr>
              <a:t>float</a:t>
            </a:r>
            <a:r>
              <a:rPr lang="es-ES" dirty="0">
                <a:solidFill>
                  <a:srgbClr val="333333"/>
                </a:solidFill>
                <a:highlight>
                  <a:srgbClr val="FFFFFF"/>
                </a:highlight>
                <a:latin typeface="Amasis MT Pro Light" panose="02040304050005020304" pitchFamily="18" charset="0"/>
                <a:sym typeface="Roboto"/>
              </a:rPr>
              <a:t>”, los cuales fueron ajustados de acuerdo a lo requerido en el análisis.</a:t>
            </a:r>
          </a:p>
          <a:p>
            <a:pPr marL="285750" marR="0" lvl="0" indent="-285750" algn="ctr"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a:extLst>
              <a:ext uri="{FF2B5EF4-FFF2-40B4-BE49-F238E27FC236}">
                <a16:creationId xmlns:a16="http://schemas.microsoft.com/office/drawing/2014/main" id="{83E45863-DF0E-46B1-6F9E-944E6AAB4038}"/>
              </a:ext>
            </a:extLst>
          </p:cNvPr>
          <p:cNvGraphicFramePr>
            <a:graphicFrameLocks noGrp="1"/>
          </p:cNvGraphicFramePr>
          <p:nvPr>
            <p:extLst>
              <p:ext uri="{D42A27DB-BD31-4B8C-83A1-F6EECF244321}">
                <p14:modId xmlns:p14="http://schemas.microsoft.com/office/powerpoint/2010/main" val="3744153449"/>
              </p:ext>
            </p:extLst>
          </p:nvPr>
        </p:nvGraphicFramePr>
        <p:xfrm>
          <a:off x="5087983" y="1279336"/>
          <a:ext cx="6624406" cy="4598610"/>
        </p:xfrm>
        <a:graphic>
          <a:graphicData uri="http://schemas.openxmlformats.org/drawingml/2006/table">
            <a:tbl>
              <a:tblPr>
                <a:tableStyleId>{5DA37D80-6434-44D0-A028-1B22A696006F}</a:tableStyleId>
              </a:tblPr>
              <a:tblGrid>
                <a:gridCol w="790188">
                  <a:extLst>
                    <a:ext uri="{9D8B030D-6E8A-4147-A177-3AD203B41FA5}">
                      <a16:colId xmlns:a16="http://schemas.microsoft.com/office/drawing/2014/main" val="2958835350"/>
                    </a:ext>
                  </a:extLst>
                </a:gridCol>
                <a:gridCol w="1751582">
                  <a:extLst>
                    <a:ext uri="{9D8B030D-6E8A-4147-A177-3AD203B41FA5}">
                      <a16:colId xmlns:a16="http://schemas.microsoft.com/office/drawing/2014/main" val="2592671319"/>
                    </a:ext>
                  </a:extLst>
                </a:gridCol>
                <a:gridCol w="3542674">
                  <a:extLst>
                    <a:ext uri="{9D8B030D-6E8A-4147-A177-3AD203B41FA5}">
                      <a16:colId xmlns:a16="http://schemas.microsoft.com/office/drawing/2014/main" val="1967414249"/>
                    </a:ext>
                  </a:extLst>
                </a:gridCol>
                <a:gridCol w="539962">
                  <a:extLst>
                    <a:ext uri="{9D8B030D-6E8A-4147-A177-3AD203B41FA5}">
                      <a16:colId xmlns:a16="http://schemas.microsoft.com/office/drawing/2014/main" val="1780534354"/>
                    </a:ext>
                  </a:extLst>
                </a:gridCol>
              </a:tblGrid>
              <a:tr h="155405">
                <a:tc>
                  <a:txBody>
                    <a:bodyPr/>
                    <a:lstStyle/>
                    <a:p>
                      <a:pPr algn="ctr" fontAlgn="b"/>
                      <a:r>
                        <a:rPr lang="es-CO" sz="1100" b="1" u="none" strike="noStrike" dirty="0" err="1">
                          <a:effectLst/>
                        </a:rPr>
                        <a:t>N°</a:t>
                      </a:r>
                      <a:endParaRPr lang="es-CO" sz="1100" b="1"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100" b="1" u="none" strike="noStrike" dirty="0">
                          <a:effectLst/>
                        </a:rPr>
                        <a:t>Campo</a:t>
                      </a:r>
                      <a:endParaRPr lang="es-CO" sz="1100" b="1"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100" b="1" u="none" strike="noStrike" dirty="0">
                          <a:effectLst/>
                        </a:rPr>
                        <a:t>Descripción</a:t>
                      </a:r>
                      <a:endParaRPr lang="es-CO" sz="1100" b="1"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100" b="1" u="none" strike="noStrike" dirty="0">
                          <a:effectLst/>
                        </a:rPr>
                        <a:t>Tipo</a:t>
                      </a:r>
                      <a:endParaRPr lang="es-CO" sz="1100" b="1" i="0" u="none" strike="noStrike" dirty="0">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019970861"/>
                  </a:ext>
                </a:extLst>
              </a:tr>
              <a:tr h="155405">
                <a:tc>
                  <a:txBody>
                    <a:bodyPr/>
                    <a:lstStyle/>
                    <a:p>
                      <a:pPr algn="ctr" fontAlgn="b"/>
                      <a:r>
                        <a:rPr lang="es-CO" sz="1050" u="none" strike="noStrike" dirty="0">
                          <a:effectLst/>
                        </a:rPr>
                        <a:t>0</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id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Identificador.</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int64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91171335"/>
                  </a:ext>
                </a:extLst>
              </a:tr>
              <a:tr h="155405">
                <a:tc>
                  <a:txBody>
                    <a:bodyPr/>
                    <a:lstStyle/>
                    <a:p>
                      <a:pPr algn="ctr" fontAlgn="b"/>
                      <a:r>
                        <a:rPr lang="es-CO" sz="1050" u="none" strike="noStrike">
                          <a:effectLst/>
                        </a:rPr>
                        <a:t>1</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NAME</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Nombre del alojamiento.</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11962267"/>
                  </a:ext>
                </a:extLst>
              </a:tr>
              <a:tr h="155405">
                <a:tc>
                  <a:txBody>
                    <a:bodyPr/>
                    <a:lstStyle/>
                    <a:p>
                      <a:pPr algn="ctr" fontAlgn="b"/>
                      <a:r>
                        <a:rPr lang="es-CO" sz="1050" u="none" strike="noStrike">
                          <a:effectLst/>
                        </a:rPr>
                        <a:t>2</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host id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Identificador del host.</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int64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299668532"/>
                  </a:ext>
                </a:extLst>
              </a:tr>
              <a:tr h="155405">
                <a:tc>
                  <a:txBody>
                    <a:bodyPr/>
                    <a:lstStyle/>
                    <a:p>
                      <a:pPr algn="ctr" fontAlgn="b"/>
                      <a:r>
                        <a:rPr lang="es-CO" sz="1050" u="none" strike="noStrike">
                          <a:effectLst/>
                        </a:rPr>
                        <a:t>3</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host_identity_verified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Indica si el host tiene la identidad verificada.</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725435572"/>
                  </a:ext>
                </a:extLst>
              </a:tr>
              <a:tr h="155405">
                <a:tc>
                  <a:txBody>
                    <a:bodyPr/>
                    <a:lstStyle/>
                    <a:p>
                      <a:pPr algn="ctr" fontAlgn="b"/>
                      <a:r>
                        <a:rPr lang="es-CO" sz="1050" u="none" strike="noStrike">
                          <a:effectLst/>
                        </a:rPr>
                        <a:t>4</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host name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Nombre del Host.</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343181084"/>
                  </a:ext>
                </a:extLst>
              </a:tr>
              <a:tr h="155405">
                <a:tc>
                  <a:txBody>
                    <a:bodyPr/>
                    <a:lstStyle/>
                    <a:p>
                      <a:pPr algn="ctr" fontAlgn="b"/>
                      <a:r>
                        <a:rPr lang="es-CO" sz="1050" u="none" strike="noStrike">
                          <a:effectLst/>
                        </a:rPr>
                        <a:t>5</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neighbourhood group</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Distritos de New York.</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096868308"/>
                  </a:ext>
                </a:extLst>
              </a:tr>
              <a:tr h="155405">
                <a:tc>
                  <a:txBody>
                    <a:bodyPr/>
                    <a:lstStyle/>
                    <a:p>
                      <a:pPr algn="ctr" fontAlgn="b"/>
                      <a:r>
                        <a:rPr lang="es-CO" sz="1050" u="none" strike="noStrike">
                          <a:effectLst/>
                        </a:rPr>
                        <a:t>6</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neighbourhood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Barrios.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514505362"/>
                  </a:ext>
                </a:extLst>
              </a:tr>
              <a:tr h="155405">
                <a:tc>
                  <a:txBody>
                    <a:bodyPr/>
                    <a:lstStyle/>
                    <a:p>
                      <a:pPr algn="ctr" fontAlgn="b"/>
                      <a:r>
                        <a:rPr lang="es-CO" sz="1050" u="none" strike="noStrike">
                          <a:effectLst/>
                        </a:rPr>
                        <a:t>7</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lat</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Latitud.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050356052"/>
                  </a:ext>
                </a:extLst>
              </a:tr>
              <a:tr h="155405">
                <a:tc>
                  <a:txBody>
                    <a:bodyPr/>
                    <a:lstStyle/>
                    <a:p>
                      <a:pPr algn="ctr" fontAlgn="b"/>
                      <a:r>
                        <a:rPr lang="es-CO" sz="1050" u="none" strike="noStrike">
                          <a:effectLst/>
                        </a:rPr>
                        <a:t>8</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long</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Longitud.</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398778907"/>
                  </a:ext>
                </a:extLst>
              </a:tr>
              <a:tr h="155405">
                <a:tc>
                  <a:txBody>
                    <a:bodyPr/>
                    <a:lstStyle/>
                    <a:p>
                      <a:pPr algn="ctr" fontAlgn="b"/>
                      <a:r>
                        <a:rPr lang="es-CO" sz="1050" u="none" strike="noStrike">
                          <a:effectLst/>
                        </a:rPr>
                        <a:t>9</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country</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País.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086806925"/>
                  </a:ext>
                </a:extLst>
              </a:tr>
              <a:tr h="155405">
                <a:tc>
                  <a:txBody>
                    <a:bodyPr/>
                    <a:lstStyle/>
                    <a:p>
                      <a:pPr algn="ctr" fontAlgn="b"/>
                      <a:r>
                        <a:rPr lang="es-CO" sz="1050" u="none" strike="noStrike">
                          <a:effectLst/>
                        </a:rPr>
                        <a:t>10</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country code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Código de país.</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167447026"/>
                  </a:ext>
                </a:extLst>
              </a:tr>
              <a:tr h="155405">
                <a:tc>
                  <a:txBody>
                    <a:bodyPr/>
                    <a:lstStyle/>
                    <a:p>
                      <a:pPr algn="ctr" fontAlgn="b"/>
                      <a:r>
                        <a:rPr lang="es-CO" sz="1050" u="none" strike="noStrike">
                          <a:effectLst/>
                        </a:rPr>
                        <a:t>11</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instant_bookable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dirty="0">
                          <a:effectLst/>
                        </a:rPr>
                        <a:t>Indica si el alojamiento permite hacer reserva inmediata.</a:t>
                      </a:r>
                      <a:endParaRPr lang="es-ES"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652135227"/>
                  </a:ext>
                </a:extLst>
              </a:tr>
              <a:tr h="155405">
                <a:tc>
                  <a:txBody>
                    <a:bodyPr/>
                    <a:lstStyle/>
                    <a:p>
                      <a:pPr algn="ctr" fontAlgn="b"/>
                      <a:r>
                        <a:rPr lang="es-CO" sz="1050" u="none" strike="noStrike">
                          <a:effectLst/>
                        </a:rPr>
                        <a:t>12</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cancellation_policy</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dirty="0">
                          <a:effectLst/>
                        </a:rPr>
                        <a:t>Indica si el alojamiento cuenta con política de cancelación.</a:t>
                      </a:r>
                      <a:endParaRPr lang="es-ES"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421889218"/>
                  </a:ext>
                </a:extLst>
              </a:tr>
              <a:tr h="155405">
                <a:tc>
                  <a:txBody>
                    <a:bodyPr/>
                    <a:lstStyle/>
                    <a:p>
                      <a:pPr algn="ctr" fontAlgn="b"/>
                      <a:r>
                        <a:rPr lang="es-CO" sz="1050" u="none" strike="noStrike">
                          <a:effectLst/>
                        </a:rPr>
                        <a:t>13</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room type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Tipo de alojamiento.</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207267564"/>
                  </a:ext>
                </a:extLst>
              </a:tr>
              <a:tr h="155405">
                <a:tc>
                  <a:txBody>
                    <a:bodyPr/>
                    <a:lstStyle/>
                    <a:p>
                      <a:pPr algn="ctr" fontAlgn="b"/>
                      <a:r>
                        <a:rPr lang="es-CO" sz="1050" u="none" strike="noStrike">
                          <a:effectLst/>
                        </a:rPr>
                        <a:t>14</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Construction year</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Año de construcción de la propiedad</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033205018"/>
                  </a:ext>
                </a:extLst>
              </a:tr>
              <a:tr h="155405">
                <a:tc>
                  <a:txBody>
                    <a:bodyPr/>
                    <a:lstStyle/>
                    <a:p>
                      <a:pPr algn="ctr" fontAlgn="b"/>
                      <a:r>
                        <a:rPr lang="es-CO" sz="1050" u="none" strike="noStrike">
                          <a:effectLst/>
                        </a:rPr>
                        <a:t>15</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price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Precio de alojamiento por noche.</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717466230"/>
                  </a:ext>
                </a:extLst>
              </a:tr>
              <a:tr h="155405">
                <a:tc>
                  <a:txBody>
                    <a:bodyPr/>
                    <a:lstStyle/>
                    <a:p>
                      <a:pPr algn="ctr" fontAlgn="b"/>
                      <a:r>
                        <a:rPr lang="es-CO" sz="1050" u="none" strike="noStrike">
                          <a:effectLst/>
                        </a:rPr>
                        <a:t>16</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service fee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Precio de la tasa de servicio.</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508740942"/>
                  </a:ext>
                </a:extLst>
              </a:tr>
              <a:tr h="155405">
                <a:tc>
                  <a:txBody>
                    <a:bodyPr/>
                    <a:lstStyle/>
                    <a:p>
                      <a:pPr algn="ctr" fontAlgn="b"/>
                      <a:r>
                        <a:rPr lang="es-CO" sz="1050" u="none" strike="noStrike">
                          <a:effectLst/>
                        </a:rPr>
                        <a:t>17</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minimum nights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Indica el número mínimo de noches que debe ser alquilado.</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715078354"/>
                  </a:ext>
                </a:extLst>
              </a:tr>
              <a:tr h="155405">
                <a:tc>
                  <a:txBody>
                    <a:bodyPr/>
                    <a:lstStyle/>
                    <a:p>
                      <a:pPr algn="ctr" fontAlgn="b"/>
                      <a:r>
                        <a:rPr lang="es-CO" sz="1050" u="none" strike="noStrike">
                          <a:effectLst/>
                        </a:rPr>
                        <a:t>18</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number of reviews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Número de reseñas del alojamiento</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242612456"/>
                  </a:ext>
                </a:extLst>
              </a:tr>
              <a:tr h="155405">
                <a:tc>
                  <a:txBody>
                    <a:bodyPr/>
                    <a:lstStyle/>
                    <a:p>
                      <a:pPr algn="ctr" fontAlgn="b"/>
                      <a:r>
                        <a:rPr lang="es-CO" sz="1050" u="none" strike="noStrike">
                          <a:effectLst/>
                        </a:rPr>
                        <a:t>19</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last review</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Última reseña</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266344685"/>
                  </a:ext>
                </a:extLst>
              </a:tr>
              <a:tr h="155405">
                <a:tc>
                  <a:txBody>
                    <a:bodyPr/>
                    <a:lstStyle/>
                    <a:p>
                      <a:pPr algn="ctr" fontAlgn="b"/>
                      <a:r>
                        <a:rPr lang="es-CO" sz="1050" u="none" strike="noStrike">
                          <a:effectLst/>
                        </a:rPr>
                        <a:t>20</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reviews per month</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Reseñas por mes</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094101819"/>
                  </a:ext>
                </a:extLst>
              </a:tr>
              <a:tr h="155405">
                <a:tc>
                  <a:txBody>
                    <a:bodyPr/>
                    <a:lstStyle/>
                    <a:p>
                      <a:pPr algn="ctr" fontAlgn="b"/>
                      <a:r>
                        <a:rPr lang="es-CO" sz="1050" u="none" strike="noStrike">
                          <a:effectLst/>
                        </a:rPr>
                        <a:t>21</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review rate number</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Tasa de reseñas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247796552"/>
                  </a:ext>
                </a:extLst>
              </a:tr>
              <a:tr h="117680">
                <a:tc>
                  <a:txBody>
                    <a:bodyPr/>
                    <a:lstStyle/>
                    <a:p>
                      <a:pPr algn="ctr" fontAlgn="b"/>
                      <a:r>
                        <a:rPr lang="es-CO" sz="1050" u="none" strike="noStrike">
                          <a:effectLst/>
                        </a:rPr>
                        <a:t>22</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calculated host listings count</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br>
                        <a:rPr lang="es-CO" sz="1050" u="none" strike="noStrike">
                          <a:effectLst/>
                        </a:rPr>
                      </a:br>
                      <a:r>
                        <a:rPr lang="es-CO" sz="1050" u="none" strike="noStrike">
                          <a:effectLst/>
                        </a:rPr>
                        <a:t>Recuento de listados de host calculado.</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892827320"/>
                  </a:ext>
                </a:extLst>
              </a:tr>
              <a:tr h="155405">
                <a:tc>
                  <a:txBody>
                    <a:bodyPr/>
                    <a:lstStyle/>
                    <a:p>
                      <a:pPr algn="ctr" fontAlgn="b"/>
                      <a:r>
                        <a:rPr lang="es-CO" sz="1050" u="none" strike="noStrike">
                          <a:effectLst/>
                        </a:rPr>
                        <a:t>23</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availability 365</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Disponibilidad para alquilar durante el año.</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90168505"/>
                  </a:ext>
                </a:extLst>
              </a:tr>
              <a:tr h="155405">
                <a:tc>
                  <a:txBody>
                    <a:bodyPr/>
                    <a:lstStyle/>
                    <a:p>
                      <a:pPr algn="ctr" fontAlgn="b"/>
                      <a:r>
                        <a:rPr lang="es-CO" sz="1050" u="none" strike="noStrike">
                          <a:effectLst/>
                        </a:rPr>
                        <a:t>24</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house_rules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Reglas de la casa.</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659850178"/>
                  </a:ext>
                </a:extLst>
              </a:tr>
              <a:tr h="155405">
                <a:tc>
                  <a:txBody>
                    <a:bodyPr/>
                    <a:lstStyle/>
                    <a:p>
                      <a:pPr algn="ctr" fontAlgn="b"/>
                      <a:r>
                        <a:rPr lang="es-CO" sz="1050" u="none" strike="noStrike">
                          <a:effectLst/>
                        </a:rPr>
                        <a:t>25</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license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Licencia.</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dirty="0" err="1">
                          <a:effectLst/>
                        </a:rPr>
                        <a:t>object</a:t>
                      </a:r>
                      <a:endParaRPr lang="es-CO" sz="1050" b="0" i="0" u="none" strike="noStrike" dirty="0">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105381164"/>
                  </a:ext>
                </a:extLst>
              </a:tr>
            </a:tbl>
          </a:graphicData>
        </a:graphic>
      </p:graphicFrame>
    </p:spTree>
    <p:extLst>
      <p:ext uri="{BB962C8B-B14F-4D97-AF65-F5344CB8AC3E}">
        <p14:creationId xmlns:p14="http://schemas.microsoft.com/office/powerpoint/2010/main" val="1280364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353294"/>
            <a:ext cx="629629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4. Preparación de los datos</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712658" y="1426433"/>
            <a:ext cx="10599448" cy="5078273"/>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Para poder trabajar más fácilmente con el </a:t>
            </a:r>
            <a:r>
              <a:rPr lang="es-ES" dirty="0" err="1">
                <a:solidFill>
                  <a:srgbClr val="333333"/>
                </a:solidFill>
                <a:highlight>
                  <a:srgbClr val="FFFFFF"/>
                </a:highlight>
                <a:latin typeface="Amasis MT Pro Light" panose="02040304050005020304" pitchFamily="18" charset="0"/>
              </a:rPr>
              <a:t>dataframe</a:t>
            </a:r>
            <a:r>
              <a:rPr lang="es-ES" dirty="0">
                <a:solidFill>
                  <a:srgbClr val="333333"/>
                </a:solidFill>
                <a:highlight>
                  <a:srgbClr val="FFFFFF"/>
                </a:highlight>
                <a:latin typeface="Amasis MT Pro Light" panose="02040304050005020304" pitchFamily="18" charset="0"/>
              </a:rPr>
              <a:t>, se realizó el cambio de nombre de algunas columnas, reemplazando el espacio y agregando un </a:t>
            </a:r>
            <a:r>
              <a:rPr lang="es-ES" dirty="0" err="1">
                <a:solidFill>
                  <a:srgbClr val="333333"/>
                </a:solidFill>
                <a:highlight>
                  <a:srgbClr val="FFFFFF"/>
                </a:highlight>
                <a:latin typeface="Amasis MT Pro Light" panose="02040304050005020304" pitchFamily="18" charset="0"/>
              </a:rPr>
              <a:t>guión</a:t>
            </a:r>
            <a:r>
              <a:rPr lang="es-ES" dirty="0">
                <a:solidFill>
                  <a:srgbClr val="333333"/>
                </a:solidFill>
                <a:highlight>
                  <a:srgbClr val="FFFFFF"/>
                </a:highlight>
                <a:latin typeface="Amasis MT Pro Light" panose="02040304050005020304" pitchFamily="18" charset="0"/>
              </a:rPr>
              <a:t> bajo como separador, así mismo,  dejando todo el campo en minúsculas, ejemplo: el campo </a:t>
            </a:r>
            <a:r>
              <a:rPr lang="es-ES" i="1" dirty="0">
                <a:solidFill>
                  <a:srgbClr val="333333"/>
                </a:solidFill>
                <a:highlight>
                  <a:srgbClr val="FFFFFF"/>
                </a:highlight>
                <a:latin typeface="Amasis MT Pro Light" panose="02040304050005020304" pitchFamily="18" charset="0"/>
              </a:rPr>
              <a:t>‘</a:t>
            </a:r>
            <a:r>
              <a:rPr lang="es-ES" i="1" dirty="0" err="1">
                <a:solidFill>
                  <a:srgbClr val="333333"/>
                </a:solidFill>
                <a:highlight>
                  <a:srgbClr val="FFFFFF"/>
                </a:highlight>
                <a:latin typeface="Amasis MT Pro Light" panose="02040304050005020304" pitchFamily="18" charset="0"/>
              </a:rPr>
              <a:t>Construction</a:t>
            </a:r>
            <a:r>
              <a:rPr lang="es-ES" i="1" dirty="0">
                <a:solidFill>
                  <a:srgbClr val="333333"/>
                </a:solidFill>
                <a:highlight>
                  <a:srgbClr val="FFFFFF"/>
                </a:highlight>
                <a:latin typeface="Amasis MT Pro Light" panose="02040304050005020304" pitchFamily="18" charset="0"/>
              </a:rPr>
              <a:t> </a:t>
            </a:r>
            <a:r>
              <a:rPr lang="es-ES" i="1" dirty="0" err="1">
                <a:solidFill>
                  <a:srgbClr val="333333"/>
                </a:solidFill>
                <a:highlight>
                  <a:srgbClr val="FFFFFF"/>
                </a:highlight>
                <a:latin typeface="Amasis MT Pro Light" panose="02040304050005020304" pitchFamily="18" charset="0"/>
              </a:rPr>
              <a:t>year</a:t>
            </a:r>
            <a:r>
              <a:rPr lang="es-ES" i="1" dirty="0">
                <a:solidFill>
                  <a:srgbClr val="333333"/>
                </a:solidFill>
                <a:highlight>
                  <a:srgbClr val="FFFFFF"/>
                </a:highlight>
                <a:latin typeface="Amasis MT Pro Light" panose="02040304050005020304" pitchFamily="18" charset="0"/>
              </a:rPr>
              <a:t>’, </a:t>
            </a:r>
            <a:r>
              <a:rPr lang="es-ES" dirty="0">
                <a:solidFill>
                  <a:srgbClr val="333333"/>
                </a:solidFill>
                <a:highlight>
                  <a:srgbClr val="FFFFFF"/>
                </a:highlight>
                <a:latin typeface="Amasis MT Pro Light" panose="02040304050005020304" pitchFamily="18" charset="0"/>
              </a:rPr>
              <a:t>se reemplaza por: ‘</a:t>
            </a:r>
            <a:r>
              <a:rPr lang="es-ES" i="1" dirty="0" err="1">
                <a:solidFill>
                  <a:srgbClr val="333333"/>
                </a:solidFill>
                <a:highlight>
                  <a:srgbClr val="FFFFFF"/>
                </a:highlight>
                <a:latin typeface="Amasis MT Pro Light" panose="02040304050005020304" pitchFamily="18" charset="0"/>
              </a:rPr>
              <a:t>construction_year</a:t>
            </a:r>
            <a:r>
              <a:rPr lang="es-ES" i="1" dirty="0">
                <a:solidFill>
                  <a:srgbClr val="333333"/>
                </a:solidFill>
                <a:highlight>
                  <a:srgbClr val="FFFFFF"/>
                </a:highlight>
                <a:latin typeface="Amasis MT Pro Light" panose="02040304050005020304" pitchFamily="18" charset="0"/>
              </a:rPr>
              <a:t>.’</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n-US" dirty="0">
                <a:solidFill>
                  <a:srgbClr val="333333"/>
                </a:solidFill>
                <a:highlight>
                  <a:srgbClr val="FFFFFF"/>
                </a:highlight>
                <a:latin typeface="Amasis MT Pro Light" panose="02040304050005020304" pitchFamily="18" charset="0"/>
              </a:rPr>
              <a:t>Se </a:t>
            </a:r>
            <a:r>
              <a:rPr lang="en-US" dirty="0" err="1">
                <a:solidFill>
                  <a:srgbClr val="333333"/>
                </a:solidFill>
                <a:highlight>
                  <a:srgbClr val="FFFFFF"/>
                </a:highlight>
                <a:latin typeface="Amasis MT Pro Light" panose="02040304050005020304" pitchFamily="18" charset="0"/>
              </a:rPr>
              <a:t>eliminan</a:t>
            </a:r>
            <a:r>
              <a:rPr lang="en-US" dirty="0">
                <a:solidFill>
                  <a:srgbClr val="333333"/>
                </a:solidFill>
                <a:highlight>
                  <a:srgbClr val="FFFFFF"/>
                </a:highlight>
                <a:latin typeface="Amasis MT Pro Light" panose="02040304050005020304" pitchFamily="18" charset="0"/>
              </a:rPr>
              <a:t> las </a:t>
            </a:r>
            <a:r>
              <a:rPr lang="en-US" dirty="0" err="1">
                <a:solidFill>
                  <a:srgbClr val="333333"/>
                </a:solidFill>
                <a:highlight>
                  <a:srgbClr val="FFFFFF"/>
                </a:highlight>
                <a:latin typeface="Amasis MT Pro Light" panose="02040304050005020304" pitchFamily="18" charset="0"/>
              </a:rPr>
              <a:t>columnas</a:t>
            </a:r>
            <a:r>
              <a:rPr lang="en-US" i="1" dirty="0">
                <a:solidFill>
                  <a:srgbClr val="333333"/>
                </a:solidFill>
                <a:highlight>
                  <a:srgbClr val="FFFFFF"/>
                </a:highlight>
                <a:latin typeface="Amasis MT Pro Light" panose="02040304050005020304" pitchFamily="18" charset="0"/>
              </a:rPr>
              <a:t>: </a:t>
            </a:r>
            <a:r>
              <a:rPr lang="en-US" dirty="0">
                <a:solidFill>
                  <a:srgbClr val="333333"/>
                </a:solidFill>
                <a:highlight>
                  <a:srgbClr val="FFFFFF"/>
                </a:highlight>
                <a:latin typeface="Amasis MT Pro Light" panose="02040304050005020304" pitchFamily="18" charset="0"/>
              </a:rPr>
              <a:t>'NAME’, </a:t>
            </a:r>
            <a:r>
              <a:rPr lang="en-US" i="1" dirty="0">
                <a:solidFill>
                  <a:srgbClr val="333333"/>
                </a:solidFill>
                <a:highlight>
                  <a:srgbClr val="FFFFFF"/>
                </a:highlight>
                <a:latin typeface="Amasis MT Pro Light" panose="02040304050005020304" pitchFamily="18" charset="0"/>
              </a:rPr>
              <a:t>'country', 'country code', 'id', </a:t>
            </a:r>
            <a:r>
              <a:rPr lang="en-US" i="1" dirty="0" err="1">
                <a:solidFill>
                  <a:srgbClr val="333333"/>
                </a:solidFill>
                <a:highlight>
                  <a:srgbClr val="FFFFFF"/>
                </a:highlight>
                <a:latin typeface="Amasis MT Pro Light" panose="02040304050005020304" pitchFamily="18" charset="0"/>
              </a:rPr>
              <a:t>host_name</a:t>
            </a:r>
            <a:r>
              <a:rPr lang="en-US" i="1" dirty="0">
                <a:solidFill>
                  <a:srgbClr val="333333"/>
                </a:solidFill>
                <a:highlight>
                  <a:srgbClr val="FFFFFF"/>
                </a:highlight>
                <a:latin typeface="Amasis MT Pro Light" panose="02040304050005020304" pitchFamily="18" charset="0"/>
              </a:rPr>
              <a:t>’</a:t>
            </a:r>
            <a:r>
              <a:rPr lang="es-ES" i="1" dirty="0">
                <a:solidFill>
                  <a:srgbClr val="333333"/>
                </a:solidFill>
                <a:highlight>
                  <a:srgbClr val="FFFFFF"/>
                </a:highlight>
                <a:latin typeface="Amasis MT Pro Light" panose="02040304050005020304" pitchFamily="18" charset="0"/>
              </a:rPr>
              <a:t> </a:t>
            </a:r>
            <a:r>
              <a:rPr lang="es-ES" dirty="0">
                <a:solidFill>
                  <a:srgbClr val="333333"/>
                </a:solidFill>
                <a:highlight>
                  <a:srgbClr val="FFFFFF"/>
                </a:highlight>
                <a:latin typeface="Amasis MT Pro Light" panose="02040304050005020304" pitchFamily="18" charset="0"/>
              </a:rPr>
              <a:t>, </a:t>
            </a:r>
            <a:r>
              <a:rPr lang="en-US" dirty="0">
                <a:solidFill>
                  <a:srgbClr val="333333"/>
                </a:solidFill>
                <a:highlight>
                  <a:srgbClr val="FFFFFF"/>
                </a:highlight>
                <a:latin typeface="Amasis MT Pro Light" panose="02040304050005020304" pitchFamily="18" charset="0"/>
              </a:rPr>
              <a:t>'calculated host listings count', 'availability 365',</a:t>
            </a:r>
            <a:r>
              <a:rPr lang="es-ES" dirty="0">
                <a:solidFill>
                  <a:srgbClr val="333333"/>
                </a:solidFill>
                <a:highlight>
                  <a:srgbClr val="FFFFFF"/>
                </a:highlight>
                <a:latin typeface="Amasis MT Pro Light" panose="02040304050005020304" pitchFamily="18" charset="0"/>
              </a:rPr>
              <a:t> dado que el análisis se realizó para la ciudad de New York y sus distritos, por tal razón, estas columnas no son requeridas para dicho análisis, así mismo, se eliminaron las columnas:</a:t>
            </a:r>
            <a:endParaRPr lang="en-US" dirty="0">
              <a:solidFill>
                <a:srgbClr val="333333"/>
              </a:solidFill>
              <a:highlight>
                <a:srgbClr val="FFFFFF"/>
              </a:highlight>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License</a:t>
            </a:r>
            <a:r>
              <a:rPr lang="es-CO" dirty="0">
                <a:latin typeface="Amasis MT Pro Light" panose="02040304050005020304" pitchFamily="18" charset="0"/>
              </a:rPr>
              <a:t>: dado que tiene un total de 102.597 datos nulos, esto corresponde al 99,99% de los datos.</a:t>
            </a:r>
          </a:p>
          <a:p>
            <a:pPr marL="800100" lvl="1" indent="-342900">
              <a:buFont typeface="+mj-lt"/>
              <a:buAutoNum type="alphaLcParenR"/>
            </a:pPr>
            <a:r>
              <a:rPr lang="es-CO" i="1" dirty="0">
                <a:latin typeface="Amasis MT Pro Light" panose="02040304050005020304" pitchFamily="18" charset="0"/>
              </a:rPr>
              <a:t>House rules</a:t>
            </a:r>
            <a:r>
              <a:rPr lang="es-CO" dirty="0">
                <a:latin typeface="Amasis MT Pro Light" panose="02040304050005020304" pitchFamily="18" charset="0"/>
              </a:rPr>
              <a:t>: dado que esta </a:t>
            </a:r>
            <a:r>
              <a:rPr lang="es-CO" dirty="0" err="1">
                <a:latin typeface="Amasis MT Pro Light" panose="02040304050005020304" pitchFamily="18" charset="0"/>
              </a:rPr>
              <a:t>feature</a:t>
            </a:r>
            <a:r>
              <a:rPr lang="es-CO" dirty="0">
                <a:latin typeface="Amasis MT Pro Light" panose="02040304050005020304" pitchFamily="18" charset="0"/>
              </a:rPr>
              <a:t> no sé tendrá en cuenta para la resolución de nuestro problema (tiene 52.131 datos nulos).</a:t>
            </a:r>
          </a:p>
          <a:p>
            <a:pPr marL="800100" lvl="1" indent="-342900">
              <a:buFont typeface="+mj-lt"/>
              <a:buAutoNum type="alphaLcParenR"/>
            </a:pPr>
            <a:r>
              <a:rPr lang="es-CO" i="1" dirty="0" err="1">
                <a:latin typeface="Amasis MT Pro Light" panose="02040304050005020304" pitchFamily="18" charset="0"/>
              </a:rPr>
              <a:t>last_review</a:t>
            </a:r>
            <a:r>
              <a:rPr lang="es-CO" i="1" dirty="0">
                <a:latin typeface="Amasis MT Pro Light" panose="02040304050005020304" pitchFamily="18" charset="0"/>
              </a:rPr>
              <a:t>:</a:t>
            </a:r>
            <a:r>
              <a:rPr lang="es-CO" dirty="0">
                <a:latin typeface="Amasis MT Pro Light" panose="02040304050005020304" pitchFamily="18" charset="0"/>
              </a:rPr>
              <a:t> dado que no es requerida para nuestro análisis.</a:t>
            </a: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unificaron los valores de algunos distritos que se encuentran escritos de una manera diferente.</a:t>
            </a:r>
          </a:p>
          <a:p>
            <a:pPr marL="800100" lvl="1" indent="-342900" algn="just">
              <a:buFont typeface="+mj-lt"/>
              <a:buAutoNum type="alphaLcParenR"/>
            </a:pPr>
            <a:r>
              <a:rPr lang="es-ES" i="1" dirty="0" err="1">
                <a:solidFill>
                  <a:srgbClr val="333333"/>
                </a:solidFill>
                <a:highlight>
                  <a:srgbClr val="FFFFFF"/>
                </a:highlight>
                <a:latin typeface="Amasis MT Pro Light" panose="02040304050005020304" pitchFamily="18" charset="0"/>
              </a:rPr>
              <a:t>df</a:t>
            </a:r>
            <a:r>
              <a:rPr lang="es-ES" i="1" dirty="0">
                <a:solidFill>
                  <a:srgbClr val="333333"/>
                </a:solidFill>
                <a:highlight>
                  <a:srgbClr val="FFFFFF"/>
                </a:highlight>
                <a:latin typeface="Amasis MT Pro Light" panose="02040304050005020304" pitchFamily="18" charset="0"/>
              </a:rPr>
              <a:t> = </a:t>
            </a:r>
            <a:r>
              <a:rPr lang="es-ES" i="1" dirty="0" err="1">
                <a:solidFill>
                  <a:srgbClr val="333333"/>
                </a:solidFill>
                <a:highlight>
                  <a:srgbClr val="FFFFFF"/>
                </a:highlight>
                <a:latin typeface="Amasis MT Pro Light" panose="02040304050005020304" pitchFamily="18" charset="0"/>
              </a:rPr>
              <a:t>df.replace</a:t>
            </a:r>
            <a:r>
              <a:rPr lang="es-ES" i="1" dirty="0">
                <a:solidFill>
                  <a:srgbClr val="333333"/>
                </a:solidFill>
                <a:highlight>
                  <a:srgbClr val="FFFFFF"/>
                </a:highlight>
                <a:latin typeface="Amasis MT Pro Light" panose="02040304050005020304" pitchFamily="18" charset="0"/>
              </a:rPr>
              <a:t>({"</a:t>
            </a:r>
            <a:r>
              <a:rPr lang="es-ES" i="1" dirty="0" err="1">
                <a:solidFill>
                  <a:srgbClr val="333333"/>
                </a:solidFill>
                <a:highlight>
                  <a:srgbClr val="FFFFFF"/>
                </a:highlight>
                <a:latin typeface="Amasis MT Pro Light" panose="02040304050005020304" pitchFamily="18" charset="0"/>
              </a:rPr>
              <a:t>manhatan</a:t>
            </a:r>
            <a:r>
              <a:rPr lang="es-ES" i="1" dirty="0">
                <a:solidFill>
                  <a:srgbClr val="333333"/>
                </a:solidFill>
                <a:highlight>
                  <a:srgbClr val="FFFFFF"/>
                </a:highlight>
                <a:latin typeface="Amasis MT Pro Light" panose="02040304050005020304" pitchFamily="18" charset="0"/>
              </a:rPr>
              <a:t>": 'Manhattan'})</a:t>
            </a:r>
          </a:p>
          <a:p>
            <a:pPr marL="800100" lvl="1" indent="-342900" algn="just">
              <a:buFont typeface="+mj-lt"/>
              <a:buAutoNum type="alphaLcParenR"/>
            </a:pPr>
            <a:r>
              <a:rPr lang="es-ES" i="1" dirty="0" err="1">
                <a:solidFill>
                  <a:srgbClr val="333333"/>
                </a:solidFill>
                <a:highlight>
                  <a:srgbClr val="FFFFFF"/>
                </a:highlight>
                <a:latin typeface="Amasis MT Pro Light" panose="02040304050005020304" pitchFamily="18" charset="0"/>
              </a:rPr>
              <a:t>df</a:t>
            </a:r>
            <a:r>
              <a:rPr lang="es-ES" i="1" dirty="0">
                <a:solidFill>
                  <a:srgbClr val="333333"/>
                </a:solidFill>
                <a:highlight>
                  <a:srgbClr val="FFFFFF"/>
                </a:highlight>
                <a:latin typeface="Amasis MT Pro Light" panose="02040304050005020304" pitchFamily="18" charset="0"/>
              </a:rPr>
              <a:t> = </a:t>
            </a:r>
            <a:r>
              <a:rPr lang="es-ES" i="1" dirty="0" err="1">
                <a:solidFill>
                  <a:srgbClr val="333333"/>
                </a:solidFill>
                <a:highlight>
                  <a:srgbClr val="FFFFFF"/>
                </a:highlight>
                <a:latin typeface="Amasis MT Pro Light" panose="02040304050005020304" pitchFamily="18" charset="0"/>
              </a:rPr>
              <a:t>df.replace</a:t>
            </a:r>
            <a:r>
              <a:rPr lang="es-ES" i="1" dirty="0">
                <a:solidFill>
                  <a:srgbClr val="333333"/>
                </a:solidFill>
                <a:highlight>
                  <a:srgbClr val="FFFFFF"/>
                </a:highlight>
                <a:latin typeface="Amasis MT Pro Light" panose="02040304050005020304" pitchFamily="18" charset="0"/>
              </a:rPr>
              <a:t>({"</a:t>
            </a:r>
            <a:r>
              <a:rPr lang="es-ES" i="1" dirty="0" err="1">
                <a:solidFill>
                  <a:srgbClr val="333333"/>
                </a:solidFill>
                <a:highlight>
                  <a:srgbClr val="FFFFFF"/>
                </a:highlight>
                <a:latin typeface="Amasis MT Pro Light" panose="02040304050005020304" pitchFamily="18" charset="0"/>
              </a:rPr>
              <a:t>brookin</a:t>
            </a:r>
            <a:r>
              <a:rPr lang="es-ES" i="1" dirty="0">
                <a:solidFill>
                  <a:srgbClr val="333333"/>
                </a:solidFill>
                <a:highlight>
                  <a:srgbClr val="FFFFFF"/>
                </a:highlight>
                <a:latin typeface="Amasis MT Pro Light" panose="02040304050005020304" pitchFamily="18" charset="0"/>
              </a:rPr>
              <a:t>": 'Brooklyn'})</a:t>
            </a:r>
          </a:p>
          <a:p>
            <a:pPr marL="800100" lvl="1" indent="-342900" algn="just">
              <a:buFont typeface="+mj-lt"/>
              <a:buAutoNum type="alphaLcParenR"/>
            </a:pPr>
            <a:r>
              <a:rPr lang="es-ES" i="1" dirty="0" err="1">
                <a:solidFill>
                  <a:srgbClr val="333333"/>
                </a:solidFill>
                <a:highlight>
                  <a:srgbClr val="FFFFFF"/>
                </a:highlight>
                <a:latin typeface="Amasis MT Pro Light" panose="02040304050005020304" pitchFamily="18" charset="0"/>
              </a:rPr>
              <a:t>df</a:t>
            </a:r>
            <a:r>
              <a:rPr lang="es-ES" i="1" dirty="0">
                <a:solidFill>
                  <a:srgbClr val="333333"/>
                </a:solidFill>
                <a:highlight>
                  <a:srgbClr val="FFFFFF"/>
                </a:highlight>
                <a:latin typeface="Amasis MT Pro Light" panose="02040304050005020304" pitchFamily="18" charset="0"/>
              </a:rPr>
              <a:t> = </a:t>
            </a:r>
            <a:r>
              <a:rPr lang="es-ES" i="1" dirty="0" err="1">
                <a:solidFill>
                  <a:srgbClr val="333333"/>
                </a:solidFill>
                <a:highlight>
                  <a:srgbClr val="FFFFFF"/>
                </a:highlight>
                <a:latin typeface="Amasis MT Pro Light" panose="02040304050005020304" pitchFamily="18" charset="0"/>
              </a:rPr>
              <a:t>df.replace</a:t>
            </a:r>
            <a:r>
              <a:rPr lang="es-ES" i="1" dirty="0">
                <a:solidFill>
                  <a:srgbClr val="333333"/>
                </a:solidFill>
                <a:highlight>
                  <a:srgbClr val="FFFFFF"/>
                </a:highlight>
                <a:latin typeface="Amasis MT Pro Light" panose="02040304050005020304" pitchFamily="18" charset="0"/>
              </a:rPr>
              <a:t>({"</a:t>
            </a:r>
            <a:r>
              <a:rPr lang="es-ES" i="1" dirty="0" err="1">
                <a:solidFill>
                  <a:srgbClr val="333333"/>
                </a:solidFill>
                <a:highlight>
                  <a:srgbClr val="FFFFFF"/>
                </a:highlight>
                <a:latin typeface="Amasis MT Pro Light" panose="02040304050005020304" pitchFamily="18" charset="0"/>
              </a:rPr>
              <a:t>brookln</a:t>
            </a:r>
            <a:r>
              <a:rPr lang="es-ES" i="1" dirty="0">
                <a:solidFill>
                  <a:srgbClr val="333333"/>
                </a:solidFill>
                <a:highlight>
                  <a:srgbClr val="FFFFFF"/>
                </a:highlight>
                <a:latin typeface="Amasis MT Pro Light" panose="02040304050005020304" pitchFamily="18" charset="0"/>
              </a:rPr>
              <a:t>": 'Brooklyn'})</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1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DAC4816-9398-31AD-8712-FC753A009B99}"/>
              </a:ext>
            </a:extLst>
          </p:cNvPr>
          <p:cNvSpPr txBox="1"/>
          <p:nvPr/>
        </p:nvSpPr>
        <p:spPr>
          <a:xfrm>
            <a:off x="651151" y="1112019"/>
            <a:ext cx="6118858" cy="1200329"/>
          </a:xfrm>
          <a:prstGeom prst="rect">
            <a:avLst/>
          </a:prstGeom>
          <a:noFill/>
        </p:spPr>
        <p:txBody>
          <a:bodyPr wrap="square">
            <a:spAutoFit/>
          </a:bodyPr>
          <a:lstStyle/>
          <a:p>
            <a:pPr lvl="0" algn="just" rtl="0">
              <a:spcBef>
                <a:spcPts val="0"/>
              </a:spcBef>
              <a:spcAft>
                <a:spcPts val="0"/>
              </a:spcAft>
            </a:pPr>
            <a:r>
              <a:rPr lang="es-ES" b="1" dirty="0">
                <a:solidFill>
                  <a:srgbClr val="333333"/>
                </a:solidFill>
                <a:highlight>
                  <a:srgbClr val="FFFFFF"/>
                </a:highlight>
                <a:latin typeface="Amasis MT Pro Light" panose="02040304050005020304" pitchFamily="18" charset="0"/>
              </a:rPr>
              <a:t>Tratamiento de datos nulos:</a:t>
            </a:r>
            <a:r>
              <a:rPr lang="es-ES" dirty="0">
                <a:solidFill>
                  <a:srgbClr val="333333"/>
                </a:solidFill>
                <a:highlight>
                  <a:srgbClr val="FFFFFF"/>
                </a:highlight>
                <a:latin typeface="Amasis MT Pro Light" panose="02040304050005020304" pitchFamily="18" charset="0"/>
              </a:rPr>
              <a:t> </a:t>
            </a:r>
          </a:p>
          <a:p>
            <a:pPr lvl="0" algn="just" rtl="0">
              <a:spcBef>
                <a:spcPts val="0"/>
              </a:spcBef>
              <a:spcAft>
                <a:spcPts val="0"/>
              </a:spcAft>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validó el total de datos nulos para cada una de las </a:t>
            </a:r>
            <a:r>
              <a:rPr lang="es-ES" i="1" dirty="0" err="1">
                <a:solidFill>
                  <a:srgbClr val="333333"/>
                </a:solidFill>
                <a:highlight>
                  <a:srgbClr val="FFFFFF"/>
                </a:highlight>
                <a:latin typeface="Amasis MT Pro Light" panose="02040304050005020304" pitchFamily="18" charset="0"/>
              </a:rPr>
              <a:t>features</a:t>
            </a:r>
            <a:r>
              <a:rPr lang="es-ES" dirty="0">
                <a:solidFill>
                  <a:srgbClr val="333333"/>
                </a:solidFill>
                <a:highlight>
                  <a:srgbClr val="FFFFFF"/>
                </a:highlight>
                <a:latin typeface="Amasis MT Pro Light" panose="02040304050005020304" pitchFamily="18" charset="0"/>
              </a:rPr>
              <a:t>, obte</a:t>
            </a:r>
            <a:r>
              <a:rPr lang="es-ES" sz="1800" dirty="0">
                <a:solidFill>
                  <a:srgbClr val="333333"/>
                </a:solidFill>
                <a:highlight>
                  <a:srgbClr val="FFFFFF"/>
                </a:highlight>
                <a:latin typeface="Amasis MT Pro Light" panose="02040304050005020304" pitchFamily="18" charset="0"/>
              </a:rPr>
              <a:t>niendo el siguiente resultado:</a:t>
            </a:r>
          </a:p>
        </p:txBody>
      </p:sp>
      <p:cxnSp>
        <p:nvCxnSpPr>
          <p:cNvPr id="13" name="Conector recto 12">
            <a:extLst>
              <a:ext uri="{FF2B5EF4-FFF2-40B4-BE49-F238E27FC236}">
                <a16:creationId xmlns:a16="http://schemas.microsoft.com/office/drawing/2014/main" id="{5C106894-A7FD-F406-13D5-E20625778FF9}"/>
              </a:ext>
            </a:extLst>
          </p:cNvPr>
          <p:cNvCxnSpPr/>
          <p:nvPr/>
        </p:nvCxnSpPr>
        <p:spPr>
          <a:xfrm flipV="1">
            <a:off x="6969579" y="1359259"/>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17" name="CuadroTexto 16">
            <a:extLst>
              <a:ext uri="{FF2B5EF4-FFF2-40B4-BE49-F238E27FC236}">
                <a16:creationId xmlns:a16="http://schemas.microsoft.com/office/drawing/2014/main" id="{8F0BE2F3-DEE3-E857-505E-B2EDCBFA57F9}"/>
              </a:ext>
            </a:extLst>
          </p:cNvPr>
          <p:cNvSpPr txBox="1"/>
          <p:nvPr/>
        </p:nvSpPr>
        <p:spPr>
          <a:xfrm>
            <a:off x="7169150" y="1193258"/>
            <a:ext cx="4429759" cy="2862322"/>
          </a:xfrm>
          <a:prstGeom prst="rect">
            <a:avLst/>
          </a:prstGeom>
          <a:noFill/>
        </p:spPr>
        <p:txBody>
          <a:bodyPr wrap="square">
            <a:spAutoFit/>
          </a:bodyPr>
          <a:lstStyle/>
          <a:p>
            <a:pPr marL="285750" indent="-285750">
              <a:buFont typeface="Arial" panose="020B0604020202020204" pitchFamily="34" charset="0"/>
              <a:buChar char="•"/>
            </a:pPr>
            <a:r>
              <a:rPr lang="es-CO" dirty="0">
                <a:latin typeface="Amasis MT Pro Light" panose="02040304050005020304" pitchFamily="18" charset="0"/>
              </a:rPr>
              <a:t>Se realizó el reemplazo de los </a:t>
            </a:r>
            <a:r>
              <a:rPr lang="es-CO" dirty="0" err="1">
                <a:latin typeface="Amasis MT Pro Light" panose="02040304050005020304" pitchFamily="18" charset="0"/>
              </a:rPr>
              <a:t>NaN</a:t>
            </a:r>
            <a:r>
              <a:rPr lang="es-CO" dirty="0">
                <a:latin typeface="Amasis MT Pro Light" panose="02040304050005020304" pitchFamily="18" charset="0"/>
              </a:rPr>
              <a:t> en las siguientes </a:t>
            </a:r>
            <a:r>
              <a:rPr lang="es-CO" dirty="0" err="1">
                <a:latin typeface="Amasis MT Pro Light" panose="02040304050005020304" pitchFamily="18" charset="0"/>
              </a:rPr>
              <a:t>features</a:t>
            </a:r>
            <a:r>
              <a:rPr lang="es-CO" dirty="0">
                <a:latin typeface="Amasis MT Pro Light" panose="02040304050005020304" pitchFamily="18" charset="0"/>
              </a:rPr>
              <a:t> de forma aleatoria.</a:t>
            </a:r>
          </a:p>
          <a:p>
            <a:pPr marL="800100" lvl="1" indent="-342900">
              <a:buFont typeface="+mj-lt"/>
              <a:buAutoNum type="alphaLcParenR"/>
            </a:pPr>
            <a:r>
              <a:rPr lang="es-CO" i="1" dirty="0" err="1">
                <a:latin typeface="Amasis MT Pro Light" panose="02040304050005020304" pitchFamily="18" charset="0"/>
              </a:rPr>
              <a:t>price</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service_fee</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review_rate_number</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number_reviews</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lat</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long</a:t>
            </a:r>
            <a:endParaRPr lang="es-CO" i="1" dirty="0">
              <a:latin typeface="Amasis MT Pro Light" panose="02040304050005020304" pitchFamily="18" charset="0"/>
            </a:endParaRPr>
          </a:p>
          <a:p>
            <a:pPr lvl="1"/>
            <a:endParaRPr lang="es-CO" i="1" dirty="0">
              <a:latin typeface="Amasis MT Pro Light" panose="02040304050005020304" pitchFamily="18" charset="0"/>
            </a:endParaRPr>
          </a:p>
          <a:p>
            <a:pPr marL="285750" indent="-285750">
              <a:buFont typeface="Arial" panose="020B0604020202020204" pitchFamily="34" charset="0"/>
              <a:buChar char="•"/>
            </a:pPr>
            <a:endParaRPr lang="es-CO" dirty="0">
              <a:latin typeface="Amasis MT Pro Light" panose="02040304050005020304" pitchFamily="18" charset="0"/>
            </a:endParaRPr>
          </a:p>
        </p:txBody>
      </p:sp>
      <p:sp>
        <p:nvSpPr>
          <p:cNvPr id="4" name="Google Shape;170;p5">
            <a:extLst>
              <a:ext uri="{FF2B5EF4-FFF2-40B4-BE49-F238E27FC236}">
                <a16:creationId xmlns:a16="http://schemas.microsoft.com/office/drawing/2014/main" id="{0A59FD19-2F85-A82C-7030-3CFA1684ADF0}"/>
              </a:ext>
            </a:extLst>
          </p:cNvPr>
          <p:cNvSpPr/>
          <p:nvPr/>
        </p:nvSpPr>
        <p:spPr>
          <a:xfrm>
            <a:off x="150223" y="353294"/>
            <a:ext cx="629629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4. Preparación de los datos</a:t>
            </a:r>
            <a:endParaRPr sz="4000" b="1" cap="none" dirty="0">
              <a:latin typeface="Amasis MT Pro Light" panose="02040304050005020304" pitchFamily="18" charset="0"/>
              <a:ea typeface="Garamond"/>
              <a:cs typeface="Garamond"/>
              <a:sym typeface="Garamond"/>
            </a:endParaRPr>
          </a:p>
        </p:txBody>
      </p:sp>
      <p:pic>
        <p:nvPicPr>
          <p:cNvPr id="8" name="Imagen 7">
            <a:extLst>
              <a:ext uri="{FF2B5EF4-FFF2-40B4-BE49-F238E27FC236}">
                <a16:creationId xmlns:a16="http://schemas.microsoft.com/office/drawing/2014/main" id="{3024F455-0098-48DD-5C4F-E5873D2F9ECB}"/>
              </a:ext>
            </a:extLst>
          </p:cNvPr>
          <p:cNvPicPr>
            <a:picLocks noChangeAspect="1"/>
          </p:cNvPicPr>
          <p:nvPr/>
        </p:nvPicPr>
        <p:blipFill rotWithShape="1">
          <a:blip r:embed="rId4"/>
          <a:srcRect l="16559" t="31782" r="61064" b="23690"/>
          <a:stretch/>
        </p:blipFill>
        <p:spPr>
          <a:xfrm>
            <a:off x="2064588" y="2457641"/>
            <a:ext cx="2984739" cy="3514181"/>
          </a:xfrm>
          <a:prstGeom prst="rect">
            <a:avLst/>
          </a:prstGeom>
        </p:spPr>
      </p:pic>
    </p:spTree>
    <p:extLst>
      <p:ext uri="{BB962C8B-B14F-4D97-AF65-F5344CB8AC3E}">
        <p14:creationId xmlns:p14="http://schemas.microsoft.com/office/powerpoint/2010/main" val="1561142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B11DB8D-0C49-7654-0567-C8462FDEA732}"/>
              </a:ext>
            </a:extLst>
          </p:cNvPr>
          <p:cNvSpPr txBox="1"/>
          <p:nvPr/>
        </p:nvSpPr>
        <p:spPr>
          <a:xfrm>
            <a:off x="437606" y="1152912"/>
            <a:ext cx="4099561" cy="923330"/>
          </a:xfrm>
          <a:prstGeom prst="rect">
            <a:avLst/>
          </a:prstGeom>
          <a:noFill/>
        </p:spPr>
        <p:txBody>
          <a:bodyPr wrap="square">
            <a:spAutoFit/>
          </a:bodyPr>
          <a:lstStyle/>
          <a:p>
            <a:pPr lvl="0" algn="just" rtl="0">
              <a:spcBef>
                <a:spcPts val="0"/>
              </a:spcBef>
              <a:spcAft>
                <a:spcPts val="0"/>
              </a:spcAft>
            </a:pPr>
            <a:r>
              <a:rPr lang="es-ES" b="1" dirty="0">
                <a:solidFill>
                  <a:srgbClr val="333333"/>
                </a:solidFill>
                <a:highlight>
                  <a:srgbClr val="FFFFFF"/>
                </a:highlight>
                <a:latin typeface="Amasis MT Pro Light" panose="02040304050005020304" pitchFamily="18" charset="0"/>
              </a:rPr>
              <a:t>Tratamiento de datos nulos:</a:t>
            </a:r>
            <a:r>
              <a:rPr lang="es-ES" dirty="0">
                <a:solidFill>
                  <a:srgbClr val="333333"/>
                </a:solidFill>
                <a:highlight>
                  <a:srgbClr val="FFFFFF"/>
                </a:highlight>
                <a:latin typeface="Amasis MT Pro Light" panose="02040304050005020304" pitchFamily="18" charset="0"/>
              </a:rPr>
              <a:t> </a:t>
            </a:r>
          </a:p>
          <a:p>
            <a:pPr lvl="0" algn="just" rtl="0">
              <a:spcBef>
                <a:spcPts val="0"/>
              </a:spcBef>
              <a:spcAft>
                <a:spcPts val="0"/>
              </a:spcAft>
            </a:pPr>
            <a:endParaRPr lang="es-ES" dirty="0">
              <a:solidFill>
                <a:srgbClr val="333333"/>
              </a:solidFill>
              <a:highlight>
                <a:srgbClr val="FFFFFF"/>
              </a:highlight>
              <a:latin typeface="Amasis MT Pro Light" panose="02040304050005020304" pitchFamily="18" charset="0"/>
            </a:endParaRPr>
          </a:p>
          <a:p>
            <a:endParaRPr lang="es-CO" dirty="0">
              <a:latin typeface="Amasis MT Pro Light" panose="02040304050005020304" pitchFamily="18" charset="0"/>
            </a:endParaRPr>
          </a:p>
        </p:txBody>
      </p:sp>
      <p:sp>
        <p:nvSpPr>
          <p:cNvPr id="8" name="CuadroTexto 7">
            <a:extLst>
              <a:ext uri="{FF2B5EF4-FFF2-40B4-BE49-F238E27FC236}">
                <a16:creationId xmlns:a16="http://schemas.microsoft.com/office/drawing/2014/main" id="{61FD60AA-DF75-232F-7AD7-470C07809195}"/>
              </a:ext>
            </a:extLst>
          </p:cNvPr>
          <p:cNvSpPr txBox="1"/>
          <p:nvPr/>
        </p:nvSpPr>
        <p:spPr>
          <a:xfrm>
            <a:off x="701615" y="1734770"/>
            <a:ext cx="10949260" cy="3970318"/>
          </a:xfrm>
          <a:prstGeom prst="rect">
            <a:avLst/>
          </a:prstGeom>
          <a:noFill/>
        </p:spPr>
        <p:txBody>
          <a:bodyPr wrap="square">
            <a:spAutoFit/>
          </a:bodyPr>
          <a:lstStyle/>
          <a:p>
            <a:pPr marL="285750" indent="-285750">
              <a:buFont typeface="Arial" panose="020B0604020202020204" pitchFamily="34" charset="0"/>
              <a:buChar char="•"/>
            </a:pPr>
            <a:r>
              <a:rPr lang="es-CO" dirty="0">
                <a:latin typeface="Amasis MT Pro Light" panose="02040304050005020304" pitchFamily="18" charset="0"/>
              </a:rPr>
              <a:t>Se realiza el siguiente tratamiento completando las instancias que tienen datos nulos:</a:t>
            </a:r>
          </a:p>
          <a:p>
            <a:pPr marL="800100" lvl="1" indent="-342900">
              <a:buFont typeface="+mj-lt"/>
              <a:buAutoNum type="alphaLcParenR"/>
            </a:pPr>
            <a:r>
              <a:rPr lang="es-CO" i="1" dirty="0" err="1">
                <a:latin typeface="Amasis MT Pro Light" panose="02040304050005020304" pitchFamily="18" charset="0"/>
              </a:rPr>
              <a:t>neighbourhood</a:t>
            </a:r>
            <a:r>
              <a:rPr lang="es-CO" i="1" dirty="0">
                <a:latin typeface="Amasis MT Pro Light" panose="02040304050005020304" pitchFamily="18" charset="0"/>
              </a:rPr>
              <a:t>:</a:t>
            </a:r>
            <a:r>
              <a:rPr lang="es-CO" dirty="0">
                <a:latin typeface="Amasis MT Pro Light" panose="02040304050005020304" pitchFamily="18" charset="0"/>
              </a:rPr>
              <a:t> se reemplazó los </a:t>
            </a:r>
            <a:r>
              <a:rPr lang="es-CO" dirty="0" err="1">
                <a:latin typeface="Amasis MT Pro Light" panose="02040304050005020304" pitchFamily="18" charset="0"/>
              </a:rPr>
              <a:t>NaN</a:t>
            </a:r>
            <a:r>
              <a:rPr lang="es-CO" dirty="0">
                <a:latin typeface="Amasis MT Pro Light" panose="02040304050005020304" pitchFamily="18" charset="0"/>
              </a:rPr>
              <a:t> por </a:t>
            </a:r>
            <a:r>
              <a:rPr lang="es-CO" dirty="0" err="1">
                <a:latin typeface="Amasis MT Pro Light" panose="02040304050005020304" pitchFamily="18" charset="0"/>
              </a:rPr>
              <a:t>undefined</a:t>
            </a:r>
            <a:r>
              <a:rPr lang="es-CO" dirty="0">
                <a:latin typeface="Amasis MT Pro Light" panose="02040304050005020304" pitchFamily="18" charset="0"/>
              </a:rPr>
              <a:t>, dado que se realizó el análisis por distrito (</a:t>
            </a:r>
            <a:r>
              <a:rPr lang="es-CO" i="1" dirty="0" err="1">
                <a:latin typeface="Amasis MT Pro Light" panose="02040304050005020304" pitchFamily="18" charset="0"/>
              </a:rPr>
              <a:t>neighbourhood_group</a:t>
            </a:r>
            <a:r>
              <a:rPr lang="es-CO" i="1" dirty="0">
                <a:latin typeface="Amasis MT Pro Light" panose="02040304050005020304" pitchFamily="18" charset="0"/>
              </a:rPr>
              <a:t>).</a:t>
            </a:r>
          </a:p>
          <a:p>
            <a:pPr marL="800100" lvl="1" indent="-342900">
              <a:buFont typeface="+mj-lt"/>
              <a:buAutoNum type="alphaLcParenR"/>
            </a:pPr>
            <a:r>
              <a:rPr lang="es-CO" i="1" dirty="0" err="1">
                <a:latin typeface="Amasis MT Pro Light" panose="02040304050005020304" pitchFamily="18" charset="0"/>
              </a:rPr>
              <a:t>host_identity_verified</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a:t>
            </a:r>
            <a:r>
              <a:rPr lang="es-CO" dirty="0" err="1">
                <a:latin typeface="Amasis MT Pro Light" panose="02040304050005020304" pitchFamily="18" charset="0"/>
              </a:rPr>
              <a:t>unconfirmed</a:t>
            </a:r>
            <a:r>
              <a:rPr lang="es-CO" dirty="0">
                <a:latin typeface="Amasis MT Pro Light" panose="02040304050005020304" pitchFamily="18" charset="0"/>
              </a:rPr>
              <a:t>.</a:t>
            </a:r>
          </a:p>
          <a:p>
            <a:pPr marL="800100" lvl="1" indent="-342900">
              <a:buFont typeface="+mj-lt"/>
              <a:buAutoNum type="alphaLcParenR"/>
            </a:pPr>
            <a:r>
              <a:rPr lang="es-CO" i="1" dirty="0" err="1">
                <a:latin typeface="Amasis MT Pro Light" panose="02040304050005020304" pitchFamily="18" charset="0"/>
              </a:rPr>
              <a:t>instant_bookable</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False.</a:t>
            </a:r>
          </a:p>
          <a:p>
            <a:pPr marL="800100" lvl="1" indent="-342900">
              <a:buFont typeface="+mj-lt"/>
              <a:buAutoNum type="alphaLcParenR"/>
            </a:pPr>
            <a:r>
              <a:rPr lang="es-CO" i="1" dirty="0" err="1">
                <a:latin typeface="Amasis MT Pro Light" panose="02040304050005020304" pitchFamily="18" charset="0"/>
              </a:rPr>
              <a:t>cancellation_policy</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a:t>
            </a:r>
            <a:r>
              <a:rPr lang="es-CO" dirty="0" err="1">
                <a:latin typeface="Amasis MT Pro Light" panose="02040304050005020304" pitchFamily="18" charset="0"/>
              </a:rPr>
              <a:t>strict</a:t>
            </a:r>
            <a:r>
              <a:rPr lang="es-CO" dirty="0">
                <a:latin typeface="Amasis MT Pro Light" panose="02040304050005020304" pitchFamily="18" charset="0"/>
              </a:rPr>
              <a:t>.</a:t>
            </a:r>
          </a:p>
          <a:p>
            <a:pPr marL="800100" lvl="1" indent="-342900">
              <a:buFont typeface="+mj-lt"/>
              <a:buAutoNum type="alphaLcParenR"/>
            </a:pPr>
            <a:r>
              <a:rPr lang="es-CO" i="1" dirty="0" err="1">
                <a:latin typeface="Amasis MT Pro Light" panose="02040304050005020304" pitchFamily="18" charset="0"/>
              </a:rPr>
              <a:t>min_nights</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el valor mínimo de 8 noches, hallado en el análisis descriptivo.</a:t>
            </a:r>
          </a:p>
          <a:p>
            <a:pPr marL="800100" lvl="1" indent="-342900">
              <a:buFont typeface="+mj-lt"/>
              <a:buAutoNum type="alphaLcParenR"/>
            </a:pPr>
            <a:r>
              <a:rPr lang="es-CO" i="1" dirty="0" err="1">
                <a:latin typeface="Amasis MT Pro Light" panose="02040304050005020304" pitchFamily="18" charset="0"/>
              </a:rPr>
              <a:t>reviews_month</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1.374, año promedio hallado en el análisis descriptivo.</a:t>
            </a:r>
          </a:p>
          <a:p>
            <a:pPr marL="800100" lvl="1" indent="-342900">
              <a:buFont typeface="+mj-lt"/>
              <a:buAutoNum type="alphaLcParenR"/>
            </a:pPr>
            <a:r>
              <a:rPr lang="es-CO" i="1" dirty="0" err="1">
                <a:latin typeface="Amasis MT Pro Light" panose="02040304050005020304" pitchFamily="18" charset="0"/>
              </a:rPr>
              <a:t>construction_year</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2012, año promedio hallado en el análisis descriptivo.</a:t>
            </a:r>
          </a:p>
          <a:p>
            <a:pPr marL="342900" indent="-342900">
              <a:buFont typeface="+mj-lt"/>
              <a:buAutoNum type="alphaLcParenR"/>
            </a:pPr>
            <a:endParaRPr lang="es-CO" dirty="0">
              <a:latin typeface="Amasis MT Pro Light" panose="02040304050005020304" pitchFamily="18" charset="0"/>
            </a:endParaRPr>
          </a:p>
          <a:p>
            <a:pPr marL="342900" indent="-342900">
              <a:buFont typeface="Arial" panose="020B0604020202020204" pitchFamily="34" charset="0"/>
              <a:buChar char="•"/>
            </a:pPr>
            <a:r>
              <a:rPr lang="es-CO" dirty="0">
                <a:latin typeface="Amasis MT Pro Light" panose="02040304050005020304" pitchFamily="18" charset="0"/>
              </a:rPr>
              <a:t>Se realiza el reemplazo de los datos nulos de la variable</a:t>
            </a:r>
            <a:r>
              <a:rPr lang="es-CO" i="1" dirty="0">
                <a:latin typeface="Amasis MT Pro Light" panose="02040304050005020304" pitchFamily="18" charset="0"/>
              </a:rPr>
              <a:t> </a:t>
            </a:r>
            <a:r>
              <a:rPr lang="es-CO" i="1" dirty="0" err="1">
                <a:latin typeface="Amasis MT Pro Light" panose="02040304050005020304" pitchFamily="18" charset="0"/>
              </a:rPr>
              <a:t>neighbourhood_group</a:t>
            </a:r>
            <a:r>
              <a:rPr lang="es-CO" i="1" dirty="0">
                <a:latin typeface="Amasis MT Pro Light" panose="02040304050005020304" pitchFamily="18" charset="0"/>
              </a:rPr>
              <a:t> </a:t>
            </a:r>
            <a:r>
              <a:rPr lang="es-CO" dirty="0">
                <a:latin typeface="Amasis MT Pro Light" panose="02040304050005020304" pitchFamily="18" charset="0"/>
              </a:rPr>
              <a:t>obteniendo el valor a través de una tabla que contiene los distritos y los barrios.</a:t>
            </a:r>
          </a:p>
          <a:p>
            <a:pPr marL="342900" indent="-342900">
              <a:buFont typeface="Arial" panose="020B0604020202020204" pitchFamily="34" charset="0"/>
              <a:buChar char="•"/>
            </a:pPr>
            <a:endParaRPr lang="es-CO" i="1" dirty="0">
              <a:latin typeface="Amasis MT Pro Light" panose="02040304050005020304" pitchFamily="18" charset="0"/>
            </a:endParaRPr>
          </a:p>
          <a:p>
            <a:pPr marL="342900" indent="-342900">
              <a:buFont typeface="Arial" panose="020B0604020202020204" pitchFamily="34" charset="0"/>
              <a:buChar char="•"/>
            </a:pPr>
            <a:r>
              <a:rPr lang="es-CO" dirty="0">
                <a:latin typeface="Amasis MT Pro Light" panose="02040304050005020304" pitchFamily="18" charset="0"/>
              </a:rPr>
              <a:t>Finalmente, se valida que no se presenten datos nulos después de los cambios realizados.</a:t>
            </a:r>
          </a:p>
        </p:txBody>
      </p:sp>
      <p:sp>
        <p:nvSpPr>
          <p:cNvPr id="5" name="Google Shape;170;p5">
            <a:extLst>
              <a:ext uri="{FF2B5EF4-FFF2-40B4-BE49-F238E27FC236}">
                <a16:creationId xmlns:a16="http://schemas.microsoft.com/office/drawing/2014/main" id="{1093C1D4-147A-0EED-32BF-786B1DB02DD2}"/>
              </a:ext>
            </a:extLst>
          </p:cNvPr>
          <p:cNvSpPr/>
          <p:nvPr/>
        </p:nvSpPr>
        <p:spPr>
          <a:xfrm>
            <a:off x="150223" y="353294"/>
            <a:ext cx="629629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4. Preparación de los datos</a:t>
            </a:r>
            <a:endParaRPr sz="4000" b="1" cap="none" dirty="0">
              <a:latin typeface="Amasis MT Pro Light" panose="02040304050005020304" pitchFamily="18" charset="0"/>
              <a:ea typeface="Garamond"/>
              <a:cs typeface="Garamond"/>
              <a:sym typeface="Garamond"/>
            </a:endParaRPr>
          </a:p>
        </p:txBody>
      </p:sp>
    </p:spTree>
    <p:extLst>
      <p:ext uri="{BB962C8B-B14F-4D97-AF65-F5344CB8AC3E}">
        <p14:creationId xmlns:p14="http://schemas.microsoft.com/office/powerpoint/2010/main" val="6063665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5044</TotalTime>
  <Words>3106</Words>
  <Application>Microsoft Office PowerPoint</Application>
  <PresentationFormat>Panorámica</PresentationFormat>
  <Paragraphs>293</Paragraphs>
  <Slides>29</Slides>
  <Notes>29</Notes>
  <HiddenSlides>1</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Calibri</vt:lpstr>
      <vt:lpstr>Fira Sans Extra Condensed Medium</vt:lpstr>
      <vt:lpstr>Calibri Light</vt:lpstr>
      <vt:lpstr>Amasis MT Pro Light</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Tendencias del mercado inmobiliario neoyorquino</dc:title>
  <dc:creator>Martin</dc:creator>
  <cp:lastModifiedBy>Lina Marcela Alvernia Arias</cp:lastModifiedBy>
  <cp:revision>1</cp:revision>
  <dcterms:created xsi:type="dcterms:W3CDTF">2022-12-28T22:30:09Z</dcterms:created>
  <dcterms:modified xsi:type="dcterms:W3CDTF">2023-03-22T23:47:06Z</dcterms:modified>
</cp:coreProperties>
</file>